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3"/>
    <p:sldMasterId id="2147483650" r:id="rId4"/>
    <p:sldMasterId id="2147483662" r:id="rId5"/>
  </p:sldMasterIdLst>
  <p:notesMasterIdLst>
    <p:notesMasterId r:id="rId56"/>
  </p:notesMasterIdLst>
  <p:handoutMasterIdLst>
    <p:handoutMasterId r:id="rId57"/>
  </p:handoutMasterIdLst>
  <p:sldIdLst>
    <p:sldId id="275" r:id="rId6"/>
    <p:sldId id="268" r:id="rId7"/>
    <p:sldId id="256" r:id="rId8"/>
    <p:sldId id="257" r:id="rId9"/>
    <p:sldId id="258" r:id="rId10"/>
    <p:sldId id="265" r:id="rId11"/>
    <p:sldId id="282" r:id="rId12"/>
    <p:sldId id="288" r:id="rId13"/>
    <p:sldId id="295" r:id="rId14"/>
    <p:sldId id="289" r:id="rId15"/>
    <p:sldId id="296" r:id="rId16"/>
    <p:sldId id="297" r:id="rId17"/>
    <p:sldId id="260" r:id="rId18"/>
    <p:sldId id="261" r:id="rId19"/>
    <p:sldId id="262" r:id="rId20"/>
    <p:sldId id="266" r:id="rId21"/>
    <p:sldId id="263" r:id="rId22"/>
    <p:sldId id="300" r:id="rId23"/>
    <p:sldId id="299" r:id="rId24"/>
    <p:sldId id="301" r:id="rId25"/>
    <p:sldId id="269" r:id="rId26"/>
    <p:sldId id="267" r:id="rId27"/>
    <p:sldId id="272" r:id="rId28"/>
    <p:sldId id="270" r:id="rId29"/>
    <p:sldId id="278" r:id="rId30"/>
    <p:sldId id="274" r:id="rId31"/>
    <p:sldId id="280" r:id="rId32"/>
    <p:sldId id="298" r:id="rId33"/>
    <p:sldId id="302" r:id="rId34"/>
    <p:sldId id="281" r:id="rId35"/>
    <p:sldId id="276" r:id="rId36"/>
    <p:sldId id="303" r:id="rId37"/>
    <p:sldId id="304" r:id="rId38"/>
    <p:sldId id="305" r:id="rId39"/>
    <p:sldId id="307" r:id="rId40"/>
    <p:sldId id="279" r:id="rId41"/>
    <p:sldId id="306" r:id="rId42"/>
    <p:sldId id="292" r:id="rId43"/>
    <p:sldId id="308" r:id="rId44"/>
    <p:sldId id="309" r:id="rId45"/>
    <p:sldId id="283" r:id="rId46"/>
    <p:sldId id="277" r:id="rId47"/>
    <p:sldId id="287" r:id="rId48"/>
    <p:sldId id="314" r:id="rId49"/>
    <p:sldId id="290" r:id="rId50"/>
    <p:sldId id="284" r:id="rId51"/>
    <p:sldId id="293" r:id="rId52"/>
    <p:sldId id="286" r:id="rId53"/>
    <p:sldId id="294" r:id="rId54"/>
    <p:sldId id="273" r:id="rId55"/>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08" autoAdjust="0"/>
    <p:restoredTop sz="94660"/>
  </p:normalViewPr>
  <p:slideViewPr>
    <p:cSldViewPr snapToGrid="0">
      <p:cViewPr varScale="1">
        <p:scale>
          <a:sx n="114" d="100"/>
          <a:sy n="114" d="100"/>
        </p:scale>
        <p:origin x="582" y="102"/>
      </p:cViewPr>
      <p:guideLst>
        <p:guide orient="horz" pos="2160"/>
        <p:guide pos="3840"/>
      </p:guideLst>
    </p:cSldViewPr>
  </p:slideViewPr>
  <p:notesTextViewPr>
    <p:cViewPr>
      <p:scale>
        <a:sx n="1" d="1"/>
        <a:sy n="1" d="1"/>
      </p:scale>
      <p:origin x="0" y="0"/>
    </p:cViewPr>
  </p:notesTextViewPr>
  <p:notesViewPr>
    <p:cSldViewPr snapToGrid="0">
      <p:cViewPr varScale="1">
        <p:scale>
          <a:sx n="85" d="100"/>
          <a:sy n="85" d="100"/>
        </p:scale>
        <p:origin x="3108"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commentAuthors" Target="commentAuthors.xml"/><Relationship Id="rId5" Type="http://schemas.openxmlformats.org/officeDocument/2006/relationships/slideMaster" Target="slideMasters/slideMaster3.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slideMaster" Target="slideMasters/slideMaster2.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1.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FEF16D1B-982D-41A6-A18A-7144833A74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latin typeface="Calibri" panose="020F0502020204030204" pitchFamily="34" charset="0"/>
            </a:endParaRPr>
          </a:p>
        </p:txBody>
      </p:sp>
      <p:sp>
        <p:nvSpPr>
          <p:cNvPr id="3" name="Marcador de fecha 2">
            <a:extLst>
              <a:ext uri="{FF2B5EF4-FFF2-40B4-BE49-F238E27FC236}">
                <a16:creationId xmlns:a16="http://schemas.microsoft.com/office/drawing/2014/main" id="{0059109A-F339-4700-AAB9-196865418D3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F5F38BF-40F6-404F-B0E9-5CC5DFAFCA79}" type="datetime1">
              <a:rPr lang="es-ES" smtClean="0">
                <a:latin typeface="Calibri" panose="020F0502020204030204" pitchFamily="34" charset="0"/>
              </a:rPr>
              <a:pPr/>
              <a:t>11/02/2019</a:t>
            </a:fld>
            <a:endParaRPr lang="es-ES">
              <a:latin typeface="Calibri" panose="020F0502020204030204" pitchFamily="34" charset="0"/>
            </a:endParaRPr>
          </a:p>
        </p:txBody>
      </p:sp>
      <p:sp>
        <p:nvSpPr>
          <p:cNvPr id="4" name="Marcador de pie de página 3">
            <a:extLst>
              <a:ext uri="{FF2B5EF4-FFF2-40B4-BE49-F238E27FC236}">
                <a16:creationId xmlns:a16="http://schemas.microsoft.com/office/drawing/2014/main" id="{4DF700EC-C707-42BB-B01A-633B00DEBE0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latin typeface="Calibri" panose="020F0502020204030204" pitchFamily="34" charset="0"/>
            </a:endParaRPr>
          </a:p>
        </p:txBody>
      </p:sp>
      <p:sp>
        <p:nvSpPr>
          <p:cNvPr id="5" name="Marcador de número de diapositiva 4">
            <a:extLst>
              <a:ext uri="{FF2B5EF4-FFF2-40B4-BE49-F238E27FC236}">
                <a16:creationId xmlns:a16="http://schemas.microsoft.com/office/drawing/2014/main" id="{35838E72-2A06-4FF5-BC5F-025793F0253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9A02225-42BB-4F69-9BC5-5D5554751F4F}" type="slidenum">
              <a:rPr lang="es-ES" smtClean="0">
                <a:latin typeface="Calibri" panose="020F0502020204030204" pitchFamily="34" charset="0"/>
              </a:rPr>
              <a:pPr/>
              <a:t>‹Nº›</a:t>
            </a:fld>
            <a:endParaRPr lang="es-ES">
              <a:latin typeface="Calibri" panose="020F0502020204030204" pitchFamily="34" charset="0"/>
            </a:endParaRPr>
          </a:p>
        </p:txBody>
      </p:sp>
    </p:spTree>
    <p:extLst>
      <p:ext uri="{BB962C8B-B14F-4D97-AF65-F5344CB8AC3E}">
        <p14:creationId xmlns:p14="http://schemas.microsoft.com/office/powerpoint/2010/main" val="12158824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D2C88E3F-F614-4223-8C8F-96B53F657217}" type="datetime1">
              <a:rPr lang="es-ES" noProof="0" smtClean="0"/>
              <a:pPr/>
              <a:t>11/02/2019</a:t>
            </a:fld>
            <a:endParaRPr lang="es-ES" noProof="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dirty="0"/>
              <a:t>Editar los estilos de texto del patrón</a:t>
            </a:r>
          </a:p>
          <a:p>
            <a:pPr lvl="1"/>
            <a:r>
              <a:rPr lang="es-ES" noProof="0" dirty="0"/>
              <a:t>Segundo nivel</a:t>
            </a:r>
          </a:p>
          <a:p>
            <a:pPr lvl="2"/>
            <a:r>
              <a:rPr lang="es-ES" noProof="0" dirty="0"/>
              <a:t>Tercer nivel</a:t>
            </a:r>
          </a:p>
          <a:p>
            <a:pPr lvl="3"/>
            <a:r>
              <a:rPr lang="es-ES" noProof="0" dirty="0"/>
              <a:t>Cuarto nivel</a:t>
            </a:r>
          </a:p>
          <a:p>
            <a:pPr lvl="4"/>
            <a:r>
              <a:rPr lang="es-ES" noProof="0" dirty="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panose="020F0502020204030204" pitchFamily="34" charset="0"/>
              </a:defRPr>
            </a:lvl1pPr>
          </a:lstStyle>
          <a:p>
            <a:endParaRPr lang="es-ES" noProof="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91B2717D-5130-436C-8748-8BE55FAE3DBD}" type="slidenum">
              <a:rPr lang="es-ES" noProof="0" smtClean="0"/>
              <a:pPr/>
              <a:t>‹Nº›</a:t>
            </a:fld>
            <a:endParaRPr lang="es-ES" noProof="0"/>
          </a:p>
        </p:txBody>
      </p:sp>
    </p:spTree>
    <p:extLst>
      <p:ext uri="{BB962C8B-B14F-4D97-AF65-F5344CB8AC3E}">
        <p14:creationId xmlns:p14="http://schemas.microsoft.com/office/powerpoint/2010/main" val="101460561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1B2717D-5130-436C-8748-8BE55FAE3DBD}" type="slidenum">
              <a:rPr lang="es-ES" smtClean="0"/>
              <a:pPr/>
              <a:t>3</a:t>
            </a:fld>
            <a:endParaRPr lang="es-ES" dirty="0"/>
          </a:p>
        </p:txBody>
      </p:sp>
    </p:spTree>
    <p:extLst>
      <p:ext uri="{BB962C8B-B14F-4D97-AF65-F5344CB8AC3E}">
        <p14:creationId xmlns:p14="http://schemas.microsoft.com/office/powerpoint/2010/main" val="1177880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2.xml"/><Relationship Id="rId4" Type="http://schemas.openxmlformats.org/officeDocument/2006/relationships/image" Target="../media/image2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1.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image" Target="../media/image3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2.png"/><Relationship Id="rId1" Type="http://schemas.openxmlformats.org/officeDocument/2006/relationships/slideMaster" Target="../slideMasters/slideMaster2.xml"/><Relationship Id="rId6" Type="http://schemas.openxmlformats.org/officeDocument/2006/relationships/image" Target="../media/image28.png"/><Relationship Id="rId5" Type="http://schemas.openxmlformats.org/officeDocument/2006/relationships/image" Target="../media/image31.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grpSp>
        <p:nvGrpSpPr>
          <p:cNvPr id="45" name="Grupo 44">
            <a:extLst>
              <a:ext uri="{FF2B5EF4-FFF2-40B4-BE49-F238E27FC236}">
                <a16:creationId xmlns:a16="http://schemas.microsoft.com/office/drawing/2014/main" id="{73D4E5E2-CF41-47B2-9F50-8E509C9A95B2}"/>
              </a:ext>
            </a:extLst>
          </p:cNvPr>
          <p:cNvGrpSpPr/>
          <p:nvPr userDrawn="1"/>
        </p:nvGrpSpPr>
        <p:grpSpPr>
          <a:xfrm>
            <a:off x="376199" y="1131290"/>
            <a:ext cx="2481539" cy="2845072"/>
            <a:chOff x="449781" y="731902"/>
            <a:chExt cx="2481539" cy="2845072"/>
          </a:xfrm>
        </p:grpSpPr>
        <p:sp>
          <p:nvSpPr>
            <p:cNvPr id="20" name="Forma libre: Forma 19">
              <a:extLst>
                <a:ext uri="{FF2B5EF4-FFF2-40B4-BE49-F238E27FC236}">
                  <a16:creationId xmlns:a16="http://schemas.microsoft.com/office/drawing/2014/main" id="{BCC4D1C1-96FF-4B5E-B7DD-A50D49276E83}"/>
                </a:ext>
              </a:extLst>
            </p:cNvPr>
            <p:cNvSpPr/>
            <p:nvPr userDrawn="1"/>
          </p:nvSpPr>
          <p:spPr>
            <a:xfrm>
              <a:off x="1193960" y="3327592"/>
              <a:ext cx="1737360" cy="249382"/>
            </a:xfrm>
            <a:custGeom>
              <a:avLst/>
              <a:gdLst>
                <a:gd name="connsiteX0" fmla="*/ 0 w 1518458"/>
                <a:gd name="connsiteY0" fmla="*/ 0 h 249382"/>
                <a:gd name="connsiteX1" fmla="*/ 1393767 w 1518458"/>
                <a:gd name="connsiteY1" fmla="*/ 0 h 249382"/>
                <a:gd name="connsiteX2" fmla="*/ 1518458 w 1518458"/>
                <a:gd name="connsiteY2" fmla="*/ 124691 h 249382"/>
                <a:gd name="connsiteX3" fmla="*/ 1393767 w 1518458"/>
                <a:gd name="connsiteY3" fmla="*/ 249382 h 249382"/>
                <a:gd name="connsiteX4" fmla="*/ 0 w 1518458"/>
                <a:gd name="connsiteY4" fmla="*/ 249382 h 249382"/>
                <a:gd name="connsiteX5" fmla="*/ 124691 w 1518458"/>
                <a:gd name="connsiteY5" fmla="*/ 124691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8458" h="249382">
                  <a:moveTo>
                    <a:pt x="0" y="0"/>
                  </a:moveTo>
                  <a:lnTo>
                    <a:pt x="1393767" y="0"/>
                  </a:lnTo>
                  <a:lnTo>
                    <a:pt x="1518458" y="124691"/>
                  </a:lnTo>
                  <a:lnTo>
                    <a:pt x="1393767" y="249382"/>
                  </a:lnTo>
                  <a:lnTo>
                    <a:pt x="0" y="249382"/>
                  </a:lnTo>
                  <a:lnTo>
                    <a:pt x="124691" y="12469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grpSp>
          <p:nvGrpSpPr>
            <p:cNvPr id="27" name="Grupo 26">
              <a:extLst>
                <a:ext uri="{FF2B5EF4-FFF2-40B4-BE49-F238E27FC236}">
                  <a16:creationId xmlns:a16="http://schemas.microsoft.com/office/drawing/2014/main" id="{F2012E6F-AA94-4B9B-B931-BB7EF01CF600}"/>
                </a:ext>
              </a:extLst>
            </p:cNvPr>
            <p:cNvGrpSpPr/>
            <p:nvPr userDrawn="1"/>
          </p:nvGrpSpPr>
          <p:grpSpPr>
            <a:xfrm>
              <a:off x="449781" y="731902"/>
              <a:ext cx="990600" cy="2845072"/>
              <a:chOff x="310246" y="679523"/>
              <a:chExt cx="990600" cy="2845072"/>
            </a:xfrm>
          </p:grpSpPr>
          <p:sp>
            <p:nvSpPr>
              <p:cNvPr id="23" name="Diagrama de flujo: Pantalla 22">
                <a:extLst>
                  <a:ext uri="{FF2B5EF4-FFF2-40B4-BE49-F238E27FC236}">
                    <a16:creationId xmlns:a16="http://schemas.microsoft.com/office/drawing/2014/main" id="{06ACE013-89A3-4AEB-A597-B259D50DE211}"/>
                  </a:ext>
                </a:extLst>
              </p:cNvPr>
              <p:cNvSpPr/>
              <p:nvPr userDrawn="1"/>
            </p:nvSpPr>
            <p:spPr>
              <a:xfrm rot="16200000">
                <a:off x="289079" y="700690"/>
                <a:ext cx="1032933" cy="990600"/>
              </a:xfrm>
              <a:prstGeom prst="flowChartDisplay">
                <a:avLst/>
              </a:prstGeom>
              <a:solidFill>
                <a:schemeClr val="bg1"/>
              </a:solidFill>
              <a:ln w="1016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sp>
            <p:nvSpPr>
              <p:cNvPr id="24" name="Lágrima 23">
                <a:extLst>
                  <a:ext uri="{FF2B5EF4-FFF2-40B4-BE49-F238E27FC236}">
                    <a16:creationId xmlns:a16="http://schemas.microsoft.com/office/drawing/2014/main" id="{42F02DED-3AF6-42D6-8F14-3D482EA27166}"/>
                  </a:ext>
                </a:extLst>
              </p:cNvPr>
              <p:cNvSpPr/>
              <p:nvPr userDrawn="1"/>
            </p:nvSpPr>
            <p:spPr>
              <a:xfrm rot="18899663">
                <a:off x="680854" y="3275213"/>
                <a:ext cx="249382" cy="249382"/>
              </a:xfrm>
              <a:prstGeom prst="teardrop">
                <a:avLst/>
              </a:prstGeom>
              <a:solidFill>
                <a:schemeClr val="bg1"/>
              </a:solid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cxnSp>
            <p:nvCxnSpPr>
              <p:cNvPr id="26" name="Conector recto 25">
                <a:extLst>
                  <a:ext uri="{FF2B5EF4-FFF2-40B4-BE49-F238E27FC236}">
                    <a16:creationId xmlns:a16="http://schemas.microsoft.com/office/drawing/2014/main" id="{3FE00D23-23DB-450E-8342-BF40414DBB9A}"/>
                  </a:ext>
                </a:extLst>
              </p:cNvPr>
              <p:cNvCxnSpPr>
                <a:stCxn id="23" idx="1"/>
                <a:endCxn id="24" idx="7"/>
              </p:cNvCxnSpPr>
              <p:nvPr userDrawn="1"/>
            </p:nvCxnSpPr>
            <p:spPr>
              <a:xfrm flipH="1">
                <a:off x="805528" y="1712457"/>
                <a:ext cx="18" cy="1511107"/>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50" name="Rectángulo: Esquinas redondeadas 49">
            <a:extLst>
              <a:ext uri="{FF2B5EF4-FFF2-40B4-BE49-F238E27FC236}">
                <a16:creationId xmlns:a16="http://schemas.microsoft.com/office/drawing/2014/main" id="{3B465149-90D5-4AA1-919B-893CAE488574}"/>
              </a:ext>
            </a:extLst>
          </p:cNvPr>
          <p:cNvSpPr/>
          <p:nvPr userDrawn="1"/>
        </p:nvSpPr>
        <p:spPr>
          <a:xfrm>
            <a:off x="1120378" y="2301766"/>
            <a:ext cx="1737360" cy="1282263"/>
          </a:xfrm>
          <a:prstGeom prst="roundRect">
            <a:avLst>
              <a:gd name="adj" fmla="val 10074"/>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grpSp>
        <p:nvGrpSpPr>
          <p:cNvPr id="46" name="Grupo 45">
            <a:extLst>
              <a:ext uri="{FF2B5EF4-FFF2-40B4-BE49-F238E27FC236}">
                <a16:creationId xmlns:a16="http://schemas.microsoft.com/office/drawing/2014/main" id="{09E75E0F-91D4-48B9-B8D7-50C65E859BA3}"/>
              </a:ext>
            </a:extLst>
          </p:cNvPr>
          <p:cNvGrpSpPr/>
          <p:nvPr userDrawn="1"/>
        </p:nvGrpSpPr>
        <p:grpSpPr>
          <a:xfrm>
            <a:off x="2636182" y="3724159"/>
            <a:ext cx="2481241" cy="2845072"/>
            <a:chOff x="3580478" y="3327592"/>
            <a:chExt cx="2481241" cy="2845072"/>
          </a:xfrm>
        </p:grpSpPr>
        <p:sp>
          <p:nvSpPr>
            <p:cNvPr id="19" name="Forma libre: Forma 18">
              <a:extLst>
                <a:ext uri="{FF2B5EF4-FFF2-40B4-BE49-F238E27FC236}">
                  <a16:creationId xmlns:a16="http://schemas.microsoft.com/office/drawing/2014/main" id="{0DD68C0D-A017-45D6-BB27-9B3E06DDB704}"/>
                </a:ext>
              </a:extLst>
            </p:cNvPr>
            <p:cNvSpPr/>
            <p:nvPr userDrawn="1"/>
          </p:nvSpPr>
          <p:spPr>
            <a:xfrm>
              <a:off x="4324359" y="3327592"/>
              <a:ext cx="1737360" cy="249382"/>
            </a:xfrm>
            <a:custGeom>
              <a:avLst/>
              <a:gdLst>
                <a:gd name="connsiteX0" fmla="*/ 0 w 1518458"/>
                <a:gd name="connsiteY0" fmla="*/ 0 h 249382"/>
                <a:gd name="connsiteX1" fmla="*/ 1393767 w 1518458"/>
                <a:gd name="connsiteY1" fmla="*/ 0 h 249382"/>
                <a:gd name="connsiteX2" fmla="*/ 1518458 w 1518458"/>
                <a:gd name="connsiteY2" fmla="*/ 124691 h 249382"/>
                <a:gd name="connsiteX3" fmla="*/ 1393767 w 1518458"/>
                <a:gd name="connsiteY3" fmla="*/ 249382 h 249382"/>
                <a:gd name="connsiteX4" fmla="*/ 0 w 1518458"/>
                <a:gd name="connsiteY4" fmla="*/ 249382 h 249382"/>
                <a:gd name="connsiteX5" fmla="*/ 124691 w 1518458"/>
                <a:gd name="connsiteY5" fmla="*/ 124691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8458" h="249382">
                  <a:moveTo>
                    <a:pt x="0" y="0"/>
                  </a:moveTo>
                  <a:lnTo>
                    <a:pt x="1393767" y="0"/>
                  </a:lnTo>
                  <a:lnTo>
                    <a:pt x="1518458" y="124691"/>
                  </a:lnTo>
                  <a:lnTo>
                    <a:pt x="1393767" y="249382"/>
                  </a:lnTo>
                  <a:lnTo>
                    <a:pt x="0" y="249382"/>
                  </a:lnTo>
                  <a:lnTo>
                    <a:pt x="124691" y="12469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grpSp>
          <p:nvGrpSpPr>
            <p:cNvPr id="36" name="Grupo 35">
              <a:extLst>
                <a:ext uri="{FF2B5EF4-FFF2-40B4-BE49-F238E27FC236}">
                  <a16:creationId xmlns:a16="http://schemas.microsoft.com/office/drawing/2014/main" id="{59595E80-B3F5-4BDF-9674-17BA742BFCD8}"/>
                </a:ext>
              </a:extLst>
            </p:cNvPr>
            <p:cNvGrpSpPr/>
            <p:nvPr userDrawn="1"/>
          </p:nvGrpSpPr>
          <p:grpSpPr>
            <a:xfrm rot="10800000">
              <a:off x="3580478" y="3327592"/>
              <a:ext cx="990600" cy="2845072"/>
              <a:chOff x="310245" y="679523"/>
              <a:chExt cx="990600" cy="2845072"/>
            </a:xfrm>
          </p:grpSpPr>
          <p:sp>
            <p:nvSpPr>
              <p:cNvPr id="37" name="Diagrama de flujo: Pantalla 36">
                <a:extLst>
                  <a:ext uri="{FF2B5EF4-FFF2-40B4-BE49-F238E27FC236}">
                    <a16:creationId xmlns:a16="http://schemas.microsoft.com/office/drawing/2014/main" id="{0EB63076-286D-42D4-B6E3-150127BB011E}"/>
                  </a:ext>
                </a:extLst>
              </p:cNvPr>
              <p:cNvSpPr/>
              <p:nvPr userDrawn="1"/>
            </p:nvSpPr>
            <p:spPr>
              <a:xfrm rot="16200000">
                <a:off x="289078" y="700690"/>
                <a:ext cx="1032933" cy="990600"/>
              </a:xfrm>
              <a:prstGeom prst="flowChartDisplay">
                <a:avLst/>
              </a:prstGeom>
              <a:solidFill>
                <a:schemeClr val="bg1"/>
              </a:solidFill>
              <a:ln w="1016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sp>
            <p:nvSpPr>
              <p:cNvPr id="38" name="Lágrima 37">
                <a:extLst>
                  <a:ext uri="{FF2B5EF4-FFF2-40B4-BE49-F238E27FC236}">
                    <a16:creationId xmlns:a16="http://schemas.microsoft.com/office/drawing/2014/main" id="{08388872-548B-4F74-8ADA-BA79278B29DA}"/>
                  </a:ext>
                </a:extLst>
              </p:cNvPr>
              <p:cNvSpPr/>
              <p:nvPr userDrawn="1"/>
            </p:nvSpPr>
            <p:spPr>
              <a:xfrm rot="18899663">
                <a:off x="680854" y="3275213"/>
                <a:ext cx="249382" cy="249382"/>
              </a:xfrm>
              <a:prstGeom prst="teardrop">
                <a:avLst/>
              </a:prstGeom>
              <a:solidFill>
                <a:schemeClr val="bg1"/>
              </a:solid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cxnSp>
            <p:nvCxnSpPr>
              <p:cNvPr id="39" name="Conector recto 38">
                <a:extLst>
                  <a:ext uri="{FF2B5EF4-FFF2-40B4-BE49-F238E27FC236}">
                    <a16:creationId xmlns:a16="http://schemas.microsoft.com/office/drawing/2014/main" id="{7C367834-D910-4D8A-AE27-D24B90B8FED9}"/>
                  </a:ext>
                </a:extLst>
              </p:cNvPr>
              <p:cNvCxnSpPr>
                <a:stCxn id="37" idx="1"/>
                <a:endCxn id="38" idx="7"/>
              </p:cNvCxnSpPr>
              <p:nvPr userDrawn="1"/>
            </p:nvCxnSpPr>
            <p:spPr>
              <a:xfrm flipH="1">
                <a:off x="805528" y="1712457"/>
                <a:ext cx="17" cy="1511107"/>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grpSp>
      <p:sp>
        <p:nvSpPr>
          <p:cNvPr id="52" name="Rectángulo: Esquinas redondeadas 51">
            <a:extLst>
              <a:ext uri="{FF2B5EF4-FFF2-40B4-BE49-F238E27FC236}">
                <a16:creationId xmlns:a16="http://schemas.microsoft.com/office/drawing/2014/main" id="{7CF13D38-5B6A-4696-A3FC-685C7C5C2F98}"/>
              </a:ext>
            </a:extLst>
          </p:cNvPr>
          <p:cNvSpPr/>
          <p:nvPr userDrawn="1"/>
        </p:nvSpPr>
        <p:spPr>
          <a:xfrm>
            <a:off x="3380063" y="4113787"/>
            <a:ext cx="1737360" cy="1282263"/>
          </a:xfrm>
          <a:prstGeom prst="roundRect">
            <a:avLst>
              <a:gd name="adj" fmla="val 10074"/>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grpSp>
        <p:nvGrpSpPr>
          <p:cNvPr id="47" name="Grupo 46">
            <a:extLst>
              <a:ext uri="{FF2B5EF4-FFF2-40B4-BE49-F238E27FC236}">
                <a16:creationId xmlns:a16="http://schemas.microsoft.com/office/drawing/2014/main" id="{27E4BCAD-9B1F-4FCE-B6D6-D4263D7192A8}"/>
              </a:ext>
            </a:extLst>
          </p:cNvPr>
          <p:cNvGrpSpPr/>
          <p:nvPr userDrawn="1"/>
        </p:nvGrpSpPr>
        <p:grpSpPr>
          <a:xfrm>
            <a:off x="4895867" y="1131290"/>
            <a:ext cx="2480925" cy="2845072"/>
            <a:chOff x="5595782" y="731902"/>
            <a:chExt cx="2480925" cy="2845072"/>
          </a:xfrm>
        </p:grpSpPr>
        <p:sp>
          <p:nvSpPr>
            <p:cNvPr id="15" name="Forma libre: Forma 14">
              <a:extLst>
                <a:ext uri="{FF2B5EF4-FFF2-40B4-BE49-F238E27FC236}">
                  <a16:creationId xmlns:a16="http://schemas.microsoft.com/office/drawing/2014/main" id="{4FF40056-7D5D-434C-A112-A71B3AC1C5FB}"/>
                </a:ext>
              </a:extLst>
            </p:cNvPr>
            <p:cNvSpPr/>
            <p:nvPr userDrawn="1"/>
          </p:nvSpPr>
          <p:spPr>
            <a:xfrm>
              <a:off x="6339347" y="3327592"/>
              <a:ext cx="1737360" cy="249382"/>
            </a:xfrm>
            <a:custGeom>
              <a:avLst/>
              <a:gdLst>
                <a:gd name="connsiteX0" fmla="*/ 0 w 1518458"/>
                <a:gd name="connsiteY0" fmla="*/ 0 h 249382"/>
                <a:gd name="connsiteX1" fmla="*/ 1393767 w 1518458"/>
                <a:gd name="connsiteY1" fmla="*/ 0 h 249382"/>
                <a:gd name="connsiteX2" fmla="*/ 1518458 w 1518458"/>
                <a:gd name="connsiteY2" fmla="*/ 124691 h 249382"/>
                <a:gd name="connsiteX3" fmla="*/ 1393767 w 1518458"/>
                <a:gd name="connsiteY3" fmla="*/ 249382 h 249382"/>
                <a:gd name="connsiteX4" fmla="*/ 0 w 1518458"/>
                <a:gd name="connsiteY4" fmla="*/ 249382 h 249382"/>
                <a:gd name="connsiteX5" fmla="*/ 124691 w 1518458"/>
                <a:gd name="connsiteY5" fmla="*/ 124691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8458" h="249382">
                  <a:moveTo>
                    <a:pt x="0" y="0"/>
                  </a:moveTo>
                  <a:lnTo>
                    <a:pt x="1393767" y="0"/>
                  </a:lnTo>
                  <a:lnTo>
                    <a:pt x="1518458" y="124691"/>
                  </a:lnTo>
                  <a:lnTo>
                    <a:pt x="1393767" y="249382"/>
                  </a:lnTo>
                  <a:lnTo>
                    <a:pt x="0" y="249382"/>
                  </a:lnTo>
                  <a:lnTo>
                    <a:pt x="124691" y="12469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grpSp>
          <p:nvGrpSpPr>
            <p:cNvPr id="28" name="Grupo 27">
              <a:extLst>
                <a:ext uri="{FF2B5EF4-FFF2-40B4-BE49-F238E27FC236}">
                  <a16:creationId xmlns:a16="http://schemas.microsoft.com/office/drawing/2014/main" id="{C69BC877-8213-4692-9A4D-FD7B88E7C5A6}"/>
                </a:ext>
              </a:extLst>
            </p:cNvPr>
            <p:cNvGrpSpPr/>
            <p:nvPr userDrawn="1"/>
          </p:nvGrpSpPr>
          <p:grpSpPr>
            <a:xfrm>
              <a:off x="5595782" y="731902"/>
              <a:ext cx="990600" cy="2845072"/>
              <a:chOff x="310245" y="679523"/>
              <a:chExt cx="990600" cy="2845072"/>
            </a:xfrm>
          </p:grpSpPr>
          <p:sp>
            <p:nvSpPr>
              <p:cNvPr id="29" name="Diagrama de flujo: Pantalla 28">
                <a:extLst>
                  <a:ext uri="{FF2B5EF4-FFF2-40B4-BE49-F238E27FC236}">
                    <a16:creationId xmlns:a16="http://schemas.microsoft.com/office/drawing/2014/main" id="{1AE2468A-ED10-4324-82BB-5A0BA4827E36}"/>
                  </a:ext>
                </a:extLst>
              </p:cNvPr>
              <p:cNvSpPr/>
              <p:nvPr userDrawn="1"/>
            </p:nvSpPr>
            <p:spPr>
              <a:xfrm rot="16200000">
                <a:off x="289078" y="700690"/>
                <a:ext cx="1032933" cy="990600"/>
              </a:xfrm>
              <a:prstGeom prst="flowChartDisplay">
                <a:avLst/>
              </a:prstGeom>
              <a:solidFill>
                <a:schemeClr val="bg1"/>
              </a:solidFill>
              <a:ln w="1016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sp>
            <p:nvSpPr>
              <p:cNvPr id="30" name="Lágrima 29">
                <a:extLst>
                  <a:ext uri="{FF2B5EF4-FFF2-40B4-BE49-F238E27FC236}">
                    <a16:creationId xmlns:a16="http://schemas.microsoft.com/office/drawing/2014/main" id="{E56C60B5-1DC8-4DF5-8C79-7D0234192ECE}"/>
                  </a:ext>
                </a:extLst>
              </p:cNvPr>
              <p:cNvSpPr/>
              <p:nvPr userDrawn="1"/>
            </p:nvSpPr>
            <p:spPr>
              <a:xfrm rot="18899663">
                <a:off x="680854" y="3275213"/>
                <a:ext cx="249382" cy="249382"/>
              </a:xfrm>
              <a:prstGeom prst="teardrop">
                <a:avLst/>
              </a:prstGeom>
              <a:solidFill>
                <a:schemeClr val="bg1"/>
              </a:solid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cxnSp>
            <p:nvCxnSpPr>
              <p:cNvPr id="31" name="Conector recto 30">
                <a:extLst>
                  <a:ext uri="{FF2B5EF4-FFF2-40B4-BE49-F238E27FC236}">
                    <a16:creationId xmlns:a16="http://schemas.microsoft.com/office/drawing/2014/main" id="{108426C8-666D-4D49-A5A2-EF7D4925E701}"/>
                  </a:ext>
                </a:extLst>
              </p:cNvPr>
              <p:cNvCxnSpPr>
                <a:stCxn id="29" idx="1"/>
                <a:endCxn id="30" idx="7"/>
              </p:cNvCxnSpPr>
              <p:nvPr userDrawn="1"/>
            </p:nvCxnSpPr>
            <p:spPr>
              <a:xfrm flipH="1">
                <a:off x="805528" y="1712457"/>
                <a:ext cx="17" cy="1511107"/>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grpSp>
      </p:grpSp>
      <p:sp>
        <p:nvSpPr>
          <p:cNvPr id="53" name="Rectángulo: Esquinas redondeadas 52">
            <a:extLst>
              <a:ext uri="{FF2B5EF4-FFF2-40B4-BE49-F238E27FC236}">
                <a16:creationId xmlns:a16="http://schemas.microsoft.com/office/drawing/2014/main" id="{34AC8F75-168C-4C68-93A4-C49CE0D72DA1}"/>
              </a:ext>
            </a:extLst>
          </p:cNvPr>
          <p:cNvSpPr/>
          <p:nvPr userDrawn="1"/>
        </p:nvSpPr>
        <p:spPr>
          <a:xfrm>
            <a:off x="5639097" y="2301765"/>
            <a:ext cx="1737360" cy="1282263"/>
          </a:xfrm>
          <a:prstGeom prst="roundRect">
            <a:avLst>
              <a:gd name="adj" fmla="val 10074"/>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grpSp>
        <p:nvGrpSpPr>
          <p:cNvPr id="48" name="Grupo 47">
            <a:extLst>
              <a:ext uri="{FF2B5EF4-FFF2-40B4-BE49-F238E27FC236}">
                <a16:creationId xmlns:a16="http://schemas.microsoft.com/office/drawing/2014/main" id="{0A47600A-5704-4A90-840D-E9311F4AB54B}"/>
              </a:ext>
            </a:extLst>
          </p:cNvPr>
          <p:cNvGrpSpPr/>
          <p:nvPr userDrawn="1"/>
        </p:nvGrpSpPr>
        <p:grpSpPr>
          <a:xfrm>
            <a:off x="7155235" y="3724159"/>
            <a:ext cx="2480925" cy="2845072"/>
            <a:chOff x="7610770" y="3314261"/>
            <a:chExt cx="2480925" cy="2845072"/>
          </a:xfrm>
        </p:grpSpPr>
        <p:sp>
          <p:nvSpPr>
            <p:cNvPr id="16" name="Forma libre: Forma 15">
              <a:extLst>
                <a:ext uri="{FF2B5EF4-FFF2-40B4-BE49-F238E27FC236}">
                  <a16:creationId xmlns:a16="http://schemas.microsoft.com/office/drawing/2014/main" id="{E4844AA0-BA69-42F2-A1E9-31E3350B1AF0}"/>
                </a:ext>
              </a:extLst>
            </p:cNvPr>
            <p:cNvSpPr/>
            <p:nvPr userDrawn="1"/>
          </p:nvSpPr>
          <p:spPr>
            <a:xfrm>
              <a:off x="8354335" y="3319709"/>
              <a:ext cx="1737360" cy="249382"/>
            </a:xfrm>
            <a:custGeom>
              <a:avLst/>
              <a:gdLst>
                <a:gd name="connsiteX0" fmla="*/ 0 w 1518458"/>
                <a:gd name="connsiteY0" fmla="*/ 0 h 249382"/>
                <a:gd name="connsiteX1" fmla="*/ 1393767 w 1518458"/>
                <a:gd name="connsiteY1" fmla="*/ 0 h 249382"/>
                <a:gd name="connsiteX2" fmla="*/ 1518458 w 1518458"/>
                <a:gd name="connsiteY2" fmla="*/ 124691 h 249382"/>
                <a:gd name="connsiteX3" fmla="*/ 1393767 w 1518458"/>
                <a:gd name="connsiteY3" fmla="*/ 249382 h 249382"/>
                <a:gd name="connsiteX4" fmla="*/ 0 w 1518458"/>
                <a:gd name="connsiteY4" fmla="*/ 249382 h 249382"/>
                <a:gd name="connsiteX5" fmla="*/ 124691 w 1518458"/>
                <a:gd name="connsiteY5" fmla="*/ 124691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8458" h="249382">
                  <a:moveTo>
                    <a:pt x="0" y="0"/>
                  </a:moveTo>
                  <a:lnTo>
                    <a:pt x="1393767" y="0"/>
                  </a:lnTo>
                  <a:lnTo>
                    <a:pt x="1518458" y="124691"/>
                  </a:lnTo>
                  <a:lnTo>
                    <a:pt x="1393767" y="249382"/>
                  </a:lnTo>
                  <a:lnTo>
                    <a:pt x="0" y="249382"/>
                  </a:lnTo>
                  <a:lnTo>
                    <a:pt x="124691" y="12469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grpSp>
          <p:nvGrpSpPr>
            <p:cNvPr id="40" name="Grupo 39">
              <a:extLst>
                <a:ext uri="{FF2B5EF4-FFF2-40B4-BE49-F238E27FC236}">
                  <a16:creationId xmlns:a16="http://schemas.microsoft.com/office/drawing/2014/main" id="{AB1BA44D-2835-4C9E-910A-11ED332B2023}"/>
                </a:ext>
              </a:extLst>
            </p:cNvPr>
            <p:cNvGrpSpPr/>
            <p:nvPr userDrawn="1"/>
          </p:nvGrpSpPr>
          <p:grpSpPr>
            <a:xfrm rot="10800000">
              <a:off x="7610770" y="3314261"/>
              <a:ext cx="990600" cy="2845072"/>
              <a:chOff x="310245" y="679523"/>
              <a:chExt cx="990600" cy="2845072"/>
            </a:xfrm>
          </p:grpSpPr>
          <p:sp>
            <p:nvSpPr>
              <p:cNvPr id="41" name="Diagrama de flujo: Pantalla 40">
                <a:extLst>
                  <a:ext uri="{FF2B5EF4-FFF2-40B4-BE49-F238E27FC236}">
                    <a16:creationId xmlns:a16="http://schemas.microsoft.com/office/drawing/2014/main" id="{7968DDF3-A7FB-4CFF-BEDD-FAFD948222BF}"/>
                  </a:ext>
                </a:extLst>
              </p:cNvPr>
              <p:cNvSpPr/>
              <p:nvPr userDrawn="1"/>
            </p:nvSpPr>
            <p:spPr>
              <a:xfrm rot="16200000">
                <a:off x="289078" y="700690"/>
                <a:ext cx="1032933" cy="990600"/>
              </a:xfrm>
              <a:prstGeom prst="flowChartDisplay">
                <a:avLst/>
              </a:prstGeom>
              <a:solidFill>
                <a:schemeClr val="bg1"/>
              </a:solidFill>
              <a:ln w="1016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sp>
            <p:nvSpPr>
              <p:cNvPr id="42" name="Lágrima 41">
                <a:extLst>
                  <a:ext uri="{FF2B5EF4-FFF2-40B4-BE49-F238E27FC236}">
                    <a16:creationId xmlns:a16="http://schemas.microsoft.com/office/drawing/2014/main" id="{8C0014C3-F16F-45C3-A70C-39FE594E42BA}"/>
                  </a:ext>
                </a:extLst>
              </p:cNvPr>
              <p:cNvSpPr/>
              <p:nvPr userDrawn="1"/>
            </p:nvSpPr>
            <p:spPr>
              <a:xfrm rot="18899663">
                <a:off x="680854" y="3275213"/>
                <a:ext cx="249382" cy="249382"/>
              </a:xfrm>
              <a:prstGeom prst="teardrop">
                <a:avLst/>
              </a:prstGeom>
              <a:solidFill>
                <a:schemeClr val="bg1"/>
              </a:solidFill>
              <a:ln w="508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cxnSp>
            <p:nvCxnSpPr>
              <p:cNvPr id="43" name="Conector recto 42">
                <a:extLst>
                  <a:ext uri="{FF2B5EF4-FFF2-40B4-BE49-F238E27FC236}">
                    <a16:creationId xmlns:a16="http://schemas.microsoft.com/office/drawing/2014/main" id="{CF903941-6F22-4289-9EBA-80BACB317BE3}"/>
                  </a:ext>
                </a:extLst>
              </p:cNvPr>
              <p:cNvCxnSpPr>
                <a:stCxn id="41" idx="1"/>
                <a:endCxn id="42" idx="7"/>
              </p:cNvCxnSpPr>
              <p:nvPr userDrawn="1"/>
            </p:nvCxnSpPr>
            <p:spPr>
              <a:xfrm flipH="1">
                <a:off x="805528" y="1712457"/>
                <a:ext cx="17" cy="1511107"/>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grpSp>
      </p:grpSp>
      <p:sp>
        <p:nvSpPr>
          <p:cNvPr id="54" name="Rectángulo: Esquinas redondeadas 53">
            <a:extLst>
              <a:ext uri="{FF2B5EF4-FFF2-40B4-BE49-F238E27FC236}">
                <a16:creationId xmlns:a16="http://schemas.microsoft.com/office/drawing/2014/main" id="{E8EA4B40-CEB6-4259-861F-2BB19B0C5D63}"/>
              </a:ext>
            </a:extLst>
          </p:cNvPr>
          <p:cNvSpPr/>
          <p:nvPr userDrawn="1"/>
        </p:nvSpPr>
        <p:spPr>
          <a:xfrm>
            <a:off x="7898800" y="4113786"/>
            <a:ext cx="1737360" cy="1282263"/>
          </a:xfrm>
          <a:prstGeom prst="roundRect">
            <a:avLst>
              <a:gd name="adj" fmla="val 10074"/>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grpSp>
        <p:nvGrpSpPr>
          <p:cNvPr id="49" name="Grupo 48">
            <a:extLst>
              <a:ext uri="{FF2B5EF4-FFF2-40B4-BE49-F238E27FC236}">
                <a16:creationId xmlns:a16="http://schemas.microsoft.com/office/drawing/2014/main" id="{3B0FD183-4A42-4F94-A86E-8EE0AD03C1B1}"/>
              </a:ext>
            </a:extLst>
          </p:cNvPr>
          <p:cNvGrpSpPr/>
          <p:nvPr userDrawn="1"/>
        </p:nvGrpSpPr>
        <p:grpSpPr>
          <a:xfrm>
            <a:off x="9414603" y="1155569"/>
            <a:ext cx="2480327" cy="2845072"/>
            <a:chOff x="9626356" y="731902"/>
            <a:chExt cx="2480327" cy="2845072"/>
          </a:xfrm>
        </p:grpSpPr>
        <p:sp>
          <p:nvSpPr>
            <p:cNvPr id="17" name="Forma libre: Forma 16">
              <a:extLst>
                <a:ext uri="{FF2B5EF4-FFF2-40B4-BE49-F238E27FC236}">
                  <a16:creationId xmlns:a16="http://schemas.microsoft.com/office/drawing/2014/main" id="{9E08103C-D37D-4AAA-80F7-3877C6552414}"/>
                </a:ext>
              </a:extLst>
            </p:cNvPr>
            <p:cNvSpPr/>
            <p:nvPr userDrawn="1"/>
          </p:nvSpPr>
          <p:spPr>
            <a:xfrm>
              <a:off x="10369323" y="3314261"/>
              <a:ext cx="1737360" cy="249382"/>
            </a:xfrm>
            <a:custGeom>
              <a:avLst/>
              <a:gdLst>
                <a:gd name="connsiteX0" fmla="*/ 0 w 1518458"/>
                <a:gd name="connsiteY0" fmla="*/ 0 h 249382"/>
                <a:gd name="connsiteX1" fmla="*/ 1393767 w 1518458"/>
                <a:gd name="connsiteY1" fmla="*/ 0 h 249382"/>
                <a:gd name="connsiteX2" fmla="*/ 1518458 w 1518458"/>
                <a:gd name="connsiteY2" fmla="*/ 124691 h 249382"/>
                <a:gd name="connsiteX3" fmla="*/ 1393767 w 1518458"/>
                <a:gd name="connsiteY3" fmla="*/ 249382 h 249382"/>
                <a:gd name="connsiteX4" fmla="*/ 0 w 1518458"/>
                <a:gd name="connsiteY4" fmla="*/ 249382 h 249382"/>
                <a:gd name="connsiteX5" fmla="*/ 124691 w 1518458"/>
                <a:gd name="connsiteY5" fmla="*/ 124691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8458" h="249382">
                  <a:moveTo>
                    <a:pt x="0" y="0"/>
                  </a:moveTo>
                  <a:lnTo>
                    <a:pt x="1393767" y="0"/>
                  </a:lnTo>
                  <a:lnTo>
                    <a:pt x="1518458" y="124691"/>
                  </a:lnTo>
                  <a:lnTo>
                    <a:pt x="1393767" y="249382"/>
                  </a:lnTo>
                  <a:lnTo>
                    <a:pt x="0" y="249382"/>
                  </a:lnTo>
                  <a:lnTo>
                    <a:pt x="124691" y="124691"/>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grpSp>
          <p:nvGrpSpPr>
            <p:cNvPr id="32" name="Grupo 31">
              <a:extLst>
                <a:ext uri="{FF2B5EF4-FFF2-40B4-BE49-F238E27FC236}">
                  <a16:creationId xmlns:a16="http://schemas.microsoft.com/office/drawing/2014/main" id="{BF7E66A5-9DFC-46F8-9BA6-4E9C6FFCD9E6}"/>
                </a:ext>
              </a:extLst>
            </p:cNvPr>
            <p:cNvGrpSpPr/>
            <p:nvPr userDrawn="1"/>
          </p:nvGrpSpPr>
          <p:grpSpPr>
            <a:xfrm>
              <a:off x="9626356" y="731902"/>
              <a:ext cx="990600" cy="2845072"/>
              <a:chOff x="310245" y="679523"/>
              <a:chExt cx="990600" cy="2845072"/>
            </a:xfrm>
          </p:grpSpPr>
          <p:sp>
            <p:nvSpPr>
              <p:cNvPr id="33" name="Diagrama de flujo: Pantalla 32">
                <a:extLst>
                  <a:ext uri="{FF2B5EF4-FFF2-40B4-BE49-F238E27FC236}">
                    <a16:creationId xmlns:a16="http://schemas.microsoft.com/office/drawing/2014/main" id="{F8DEB042-6E53-476C-AD3B-7519E164C260}"/>
                  </a:ext>
                </a:extLst>
              </p:cNvPr>
              <p:cNvSpPr/>
              <p:nvPr userDrawn="1"/>
            </p:nvSpPr>
            <p:spPr>
              <a:xfrm rot="16200000">
                <a:off x="289078" y="700690"/>
                <a:ext cx="1032933" cy="990600"/>
              </a:xfrm>
              <a:prstGeom prst="flowChartDisplay">
                <a:avLst/>
              </a:prstGeom>
              <a:solidFill>
                <a:schemeClr val="bg1"/>
              </a:solidFill>
              <a:ln w="1016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sp>
            <p:nvSpPr>
              <p:cNvPr id="34" name="Lágrima 33">
                <a:extLst>
                  <a:ext uri="{FF2B5EF4-FFF2-40B4-BE49-F238E27FC236}">
                    <a16:creationId xmlns:a16="http://schemas.microsoft.com/office/drawing/2014/main" id="{C26BCFD1-554C-453E-BC94-2AD7F124C78B}"/>
                  </a:ext>
                </a:extLst>
              </p:cNvPr>
              <p:cNvSpPr/>
              <p:nvPr userDrawn="1"/>
            </p:nvSpPr>
            <p:spPr>
              <a:xfrm rot="18899663">
                <a:off x="680854" y="3275213"/>
                <a:ext cx="249382" cy="249382"/>
              </a:xfrm>
              <a:prstGeom prst="teardrop">
                <a:avLst/>
              </a:prstGeom>
              <a:solidFill>
                <a:schemeClr val="bg1"/>
              </a:solidFill>
              <a:ln w="508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cxnSp>
            <p:nvCxnSpPr>
              <p:cNvPr id="35" name="Conector recto 34">
                <a:extLst>
                  <a:ext uri="{FF2B5EF4-FFF2-40B4-BE49-F238E27FC236}">
                    <a16:creationId xmlns:a16="http://schemas.microsoft.com/office/drawing/2014/main" id="{CE163B23-5612-4951-92C2-FB0F3EA60BA3}"/>
                  </a:ext>
                </a:extLst>
              </p:cNvPr>
              <p:cNvCxnSpPr>
                <a:stCxn id="33" idx="1"/>
                <a:endCxn id="34" idx="7"/>
              </p:cNvCxnSpPr>
              <p:nvPr userDrawn="1"/>
            </p:nvCxnSpPr>
            <p:spPr>
              <a:xfrm flipH="1">
                <a:off x="805528" y="1712457"/>
                <a:ext cx="17" cy="1511107"/>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grpSp>
      </p:grpSp>
      <p:sp>
        <p:nvSpPr>
          <p:cNvPr id="55" name="Rectángulo: Esquinas redondeadas 54">
            <a:extLst>
              <a:ext uri="{FF2B5EF4-FFF2-40B4-BE49-F238E27FC236}">
                <a16:creationId xmlns:a16="http://schemas.microsoft.com/office/drawing/2014/main" id="{BE6CCC78-344D-47D6-9D62-298F4C27B177}"/>
              </a:ext>
            </a:extLst>
          </p:cNvPr>
          <p:cNvSpPr/>
          <p:nvPr userDrawn="1"/>
        </p:nvSpPr>
        <p:spPr>
          <a:xfrm>
            <a:off x="10126864" y="2301764"/>
            <a:ext cx="1737360" cy="1282263"/>
          </a:xfrm>
          <a:prstGeom prst="roundRect">
            <a:avLst>
              <a:gd name="adj" fmla="val 10074"/>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latin typeface="Arial" panose="020B0604020202020204" pitchFamily="34" charset="0"/>
            </a:endParaRPr>
          </a:p>
        </p:txBody>
      </p:sp>
      <p:sp>
        <p:nvSpPr>
          <p:cNvPr id="69" name="Marcador de posición de texto 68">
            <a:extLst>
              <a:ext uri="{FF2B5EF4-FFF2-40B4-BE49-F238E27FC236}">
                <a16:creationId xmlns:a16="http://schemas.microsoft.com/office/drawing/2014/main" id="{8B67CD72-3E2F-4B3D-8FEE-7EA9FC7E6F0C}"/>
              </a:ext>
            </a:extLst>
          </p:cNvPr>
          <p:cNvSpPr>
            <a:spLocks noGrp="1"/>
          </p:cNvSpPr>
          <p:nvPr userDrawn="1">
            <p:ph type="body" sz="quarter" idx="10" hasCustomPrompt="1"/>
          </p:nvPr>
        </p:nvSpPr>
        <p:spPr>
          <a:xfrm>
            <a:off x="1120775" y="3987800"/>
            <a:ext cx="1585913" cy="468586"/>
          </a:xfrm>
          <a:prstGeom prst="rect">
            <a:avLst/>
          </a:prstGeom>
        </p:spPr>
        <p:txBody>
          <a:bodyPr rtlCol="0"/>
          <a:lstStyle>
            <a:lvl1pPr marL="0" indent="0" algn="ctr">
              <a:buNone/>
              <a:defRPr b="1">
                <a:solidFill>
                  <a:schemeClr val="accent1"/>
                </a:solidFill>
                <a:latin typeface="Arial" panose="020B0604020202020204" pitchFamily="34" charset="0"/>
              </a:defRPr>
            </a:lvl1pPr>
          </a:lstStyle>
          <a:p>
            <a:pPr lvl="0" rtl="0"/>
            <a:r>
              <a:rPr lang="es-ES" noProof="0"/>
              <a:t>20xx</a:t>
            </a:r>
          </a:p>
        </p:txBody>
      </p:sp>
      <p:sp>
        <p:nvSpPr>
          <p:cNvPr id="70" name="Marcador de posición de texto 68">
            <a:extLst>
              <a:ext uri="{FF2B5EF4-FFF2-40B4-BE49-F238E27FC236}">
                <a16:creationId xmlns:a16="http://schemas.microsoft.com/office/drawing/2014/main" id="{F38E8D57-85C5-48AB-9DB1-A8FDE958D98F}"/>
              </a:ext>
            </a:extLst>
          </p:cNvPr>
          <p:cNvSpPr>
            <a:spLocks noGrp="1"/>
          </p:cNvSpPr>
          <p:nvPr userDrawn="1">
            <p:ph type="body" sz="quarter" idx="11" hasCustomPrompt="1"/>
          </p:nvPr>
        </p:nvSpPr>
        <p:spPr>
          <a:xfrm>
            <a:off x="3371465" y="3226676"/>
            <a:ext cx="1585913" cy="445834"/>
          </a:xfrm>
          <a:prstGeom prst="rect">
            <a:avLst/>
          </a:prstGeom>
        </p:spPr>
        <p:txBody>
          <a:bodyPr rtlCol="0"/>
          <a:lstStyle>
            <a:lvl1pPr marL="0" indent="0" algn="ctr">
              <a:buNone/>
              <a:defRPr b="1">
                <a:solidFill>
                  <a:schemeClr val="accent2"/>
                </a:solidFill>
                <a:latin typeface="Arial" panose="020B0604020202020204" pitchFamily="34" charset="0"/>
              </a:defRPr>
            </a:lvl1pPr>
          </a:lstStyle>
          <a:p>
            <a:pPr lvl="0" rtl="0"/>
            <a:r>
              <a:rPr lang="es-ES" noProof="0"/>
              <a:t>20xx</a:t>
            </a:r>
          </a:p>
        </p:txBody>
      </p:sp>
      <p:sp>
        <p:nvSpPr>
          <p:cNvPr id="71" name="Marcador de posición de texto 68">
            <a:extLst>
              <a:ext uri="{FF2B5EF4-FFF2-40B4-BE49-F238E27FC236}">
                <a16:creationId xmlns:a16="http://schemas.microsoft.com/office/drawing/2014/main" id="{4198F121-2094-4414-B727-1ABF6D156D9A}"/>
              </a:ext>
            </a:extLst>
          </p:cNvPr>
          <p:cNvSpPr>
            <a:spLocks noGrp="1"/>
          </p:cNvSpPr>
          <p:nvPr userDrawn="1">
            <p:ph type="body" sz="quarter" idx="12" hasCustomPrompt="1"/>
          </p:nvPr>
        </p:nvSpPr>
        <p:spPr>
          <a:xfrm>
            <a:off x="5662270" y="4052290"/>
            <a:ext cx="1585913" cy="445834"/>
          </a:xfrm>
          <a:prstGeom prst="rect">
            <a:avLst/>
          </a:prstGeom>
        </p:spPr>
        <p:txBody>
          <a:bodyPr rtlCol="0"/>
          <a:lstStyle>
            <a:lvl1pPr marL="0" indent="0" algn="ctr">
              <a:buNone/>
              <a:defRPr b="1">
                <a:solidFill>
                  <a:schemeClr val="accent3"/>
                </a:solidFill>
                <a:latin typeface="Arial" panose="020B0604020202020204" pitchFamily="34" charset="0"/>
              </a:defRPr>
            </a:lvl1pPr>
          </a:lstStyle>
          <a:p>
            <a:pPr lvl="0" rtl="0"/>
            <a:r>
              <a:rPr lang="es-ES" noProof="0"/>
              <a:t>20xx</a:t>
            </a:r>
          </a:p>
        </p:txBody>
      </p:sp>
      <p:sp>
        <p:nvSpPr>
          <p:cNvPr id="72" name="Marcador de posición de texto 68">
            <a:extLst>
              <a:ext uri="{FF2B5EF4-FFF2-40B4-BE49-F238E27FC236}">
                <a16:creationId xmlns:a16="http://schemas.microsoft.com/office/drawing/2014/main" id="{E3FC3CFE-62A4-403C-9E5E-92826237892B}"/>
              </a:ext>
            </a:extLst>
          </p:cNvPr>
          <p:cNvSpPr>
            <a:spLocks noGrp="1"/>
          </p:cNvSpPr>
          <p:nvPr userDrawn="1">
            <p:ph type="body" sz="quarter" idx="13" hasCustomPrompt="1"/>
          </p:nvPr>
        </p:nvSpPr>
        <p:spPr>
          <a:xfrm>
            <a:off x="7897804" y="3213649"/>
            <a:ext cx="1585913" cy="445834"/>
          </a:xfrm>
          <a:prstGeom prst="rect">
            <a:avLst/>
          </a:prstGeom>
        </p:spPr>
        <p:txBody>
          <a:bodyPr rtlCol="0"/>
          <a:lstStyle>
            <a:lvl1pPr marL="0" indent="0" algn="ctr">
              <a:buNone/>
              <a:defRPr b="1">
                <a:solidFill>
                  <a:schemeClr val="accent4"/>
                </a:solidFill>
                <a:latin typeface="Arial" panose="020B0604020202020204" pitchFamily="34" charset="0"/>
              </a:defRPr>
            </a:lvl1pPr>
          </a:lstStyle>
          <a:p>
            <a:pPr lvl="0" rtl="0"/>
            <a:r>
              <a:rPr lang="es-ES" noProof="0"/>
              <a:t>20xx</a:t>
            </a:r>
          </a:p>
        </p:txBody>
      </p:sp>
      <p:sp>
        <p:nvSpPr>
          <p:cNvPr id="73" name="Marcador de posición de texto 68">
            <a:extLst>
              <a:ext uri="{FF2B5EF4-FFF2-40B4-BE49-F238E27FC236}">
                <a16:creationId xmlns:a16="http://schemas.microsoft.com/office/drawing/2014/main" id="{65C03126-CE58-4E57-A3FC-BB298EE10793}"/>
              </a:ext>
            </a:extLst>
          </p:cNvPr>
          <p:cNvSpPr>
            <a:spLocks noGrp="1"/>
          </p:cNvSpPr>
          <p:nvPr userDrawn="1">
            <p:ph type="body" sz="quarter" idx="14" hasCustomPrompt="1"/>
          </p:nvPr>
        </p:nvSpPr>
        <p:spPr>
          <a:xfrm>
            <a:off x="10183646" y="4025190"/>
            <a:ext cx="1556251" cy="445834"/>
          </a:xfrm>
          <a:prstGeom prst="rect">
            <a:avLst/>
          </a:prstGeom>
        </p:spPr>
        <p:txBody>
          <a:bodyPr rtlCol="0"/>
          <a:lstStyle>
            <a:lvl1pPr marL="0" indent="0" algn="ctr">
              <a:buNone/>
              <a:defRPr b="1">
                <a:solidFill>
                  <a:schemeClr val="accent5"/>
                </a:solidFill>
                <a:latin typeface="Arial" panose="020B0604020202020204" pitchFamily="34" charset="0"/>
              </a:defRPr>
            </a:lvl1pPr>
          </a:lstStyle>
          <a:p>
            <a:pPr lvl="0" rtl="0"/>
            <a:r>
              <a:rPr lang="es-ES" noProof="0"/>
              <a:t>20xx</a:t>
            </a:r>
          </a:p>
        </p:txBody>
      </p:sp>
      <p:sp>
        <p:nvSpPr>
          <p:cNvPr id="75" name="Marcador de posición de texto 74">
            <a:extLst>
              <a:ext uri="{FF2B5EF4-FFF2-40B4-BE49-F238E27FC236}">
                <a16:creationId xmlns:a16="http://schemas.microsoft.com/office/drawing/2014/main" id="{A051197C-E077-4731-B77B-6E25FE6DB898}"/>
              </a:ext>
            </a:extLst>
          </p:cNvPr>
          <p:cNvSpPr>
            <a:spLocks noGrp="1"/>
          </p:cNvSpPr>
          <p:nvPr userDrawn="1">
            <p:ph type="body" sz="quarter" idx="15"/>
          </p:nvPr>
        </p:nvSpPr>
        <p:spPr>
          <a:xfrm>
            <a:off x="1120775" y="2427889"/>
            <a:ext cx="1728788" cy="1156685"/>
          </a:xfrm>
          <a:prstGeom prst="rect">
            <a:avLst/>
          </a:prstGeom>
        </p:spPr>
        <p:txBody>
          <a:bodyPr rtlCol="0">
            <a:normAutofit/>
          </a:bodyPr>
          <a:lstStyle>
            <a:lvl1pPr marL="0" indent="0">
              <a:buNone/>
              <a:defRPr sz="1200">
                <a:latin typeface="Arial" panose="020B0604020202020204" pitchFamily="34" charset="0"/>
              </a:defRPr>
            </a:lvl1pPr>
          </a:lstStyle>
          <a:p>
            <a:pPr lvl="0" rtl="0"/>
            <a:endParaRPr lang="es-ES" noProof="0"/>
          </a:p>
        </p:txBody>
      </p:sp>
      <p:sp>
        <p:nvSpPr>
          <p:cNvPr id="76" name="Marcador de posición de texto 74">
            <a:extLst>
              <a:ext uri="{FF2B5EF4-FFF2-40B4-BE49-F238E27FC236}">
                <a16:creationId xmlns:a16="http://schemas.microsoft.com/office/drawing/2014/main" id="{94E15A42-1C1B-41C1-98D7-5F862CABEA80}"/>
              </a:ext>
            </a:extLst>
          </p:cNvPr>
          <p:cNvSpPr>
            <a:spLocks noGrp="1"/>
          </p:cNvSpPr>
          <p:nvPr userDrawn="1">
            <p:ph type="body" sz="quarter" idx="16"/>
          </p:nvPr>
        </p:nvSpPr>
        <p:spPr>
          <a:xfrm>
            <a:off x="3371465" y="4225158"/>
            <a:ext cx="1728788" cy="1151153"/>
          </a:xfrm>
          <a:prstGeom prst="rect">
            <a:avLst/>
          </a:prstGeom>
        </p:spPr>
        <p:txBody>
          <a:bodyPr rtlCol="0">
            <a:normAutofit/>
          </a:bodyPr>
          <a:lstStyle>
            <a:lvl1pPr marL="0" indent="0">
              <a:buNone/>
              <a:defRPr sz="1200">
                <a:latin typeface="Arial" panose="020B0604020202020204" pitchFamily="34" charset="0"/>
              </a:defRPr>
            </a:lvl1pPr>
          </a:lstStyle>
          <a:p>
            <a:pPr lvl="0" rtl="0"/>
            <a:endParaRPr lang="es-ES" noProof="0"/>
          </a:p>
        </p:txBody>
      </p:sp>
      <p:sp>
        <p:nvSpPr>
          <p:cNvPr id="77" name="Marcador de posición de texto 74">
            <a:extLst>
              <a:ext uri="{FF2B5EF4-FFF2-40B4-BE49-F238E27FC236}">
                <a16:creationId xmlns:a16="http://schemas.microsoft.com/office/drawing/2014/main" id="{4E361932-4C94-4975-A440-9F74D0847907}"/>
              </a:ext>
            </a:extLst>
          </p:cNvPr>
          <p:cNvSpPr>
            <a:spLocks noGrp="1"/>
          </p:cNvSpPr>
          <p:nvPr userDrawn="1">
            <p:ph type="body" sz="quarter" idx="17"/>
          </p:nvPr>
        </p:nvSpPr>
        <p:spPr>
          <a:xfrm>
            <a:off x="5643383" y="2427889"/>
            <a:ext cx="1728788" cy="1156138"/>
          </a:xfrm>
          <a:prstGeom prst="rect">
            <a:avLst/>
          </a:prstGeom>
        </p:spPr>
        <p:txBody>
          <a:bodyPr rtlCol="0">
            <a:normAutofit/>
          </a:bodyPr>
          <a:lstStyle>
            <a:lvl1pPr marL="0" indent="0">
              <a:buNone/>
              <a:defRPr sz="1200">
                <a:latin typeface="Arial" panose="020B0604020202020204" pitchFamily="34" charset="0"/>
              </a:defRPr>
            </a:lvl1pPr>
          </a:lstStyle>
          <a:p>
            <a:pPr lvl="0" rtl="0"/>
            <a:endParaRPr lang="es-ES" noProof="0"/>
          </a:p>
        </p:txBody>
      </p:sp>
      <p:sp>
        <p:nvSpPr>
          <p:cNvPr id="78" name="Marcador de posición de texto 74">
            <a:extLst>
              <a:ext uri="{FF2B5EF4-FFF2-40B4-BE49-F238E27FC236}">
                <a16:creationId xmlns:a16="http://schemas.microsoft.com/office/drawing/2014/main" id="{D3C6EF22-CA89-422B-8C85-459BCA9532FA}"/>
              </a:ext>
            </a:extLst>
          </p:cNvPr>
          <p:cNvSpPr>
            <a:spLocks noGrp="1"/>
          </p:cNvSpPr>
          <p:nvPr userDrawn="1">
            <p:ph type="body" sz="quarter" idx="18"/>
          </p:nvPr>
        </p:nvSpPr>
        <p:spPr>
          <a:xfrm>
            <a:off x="7889407" y="4225157"/>
            <a:ext cx="1728788" cy="1171327"/>
          </a:xfrm>
          <a:prstGeom prst="rect">
            <a:avLst/>
          </a:prstGeom>
        </p:spPr>
        <p:txBody>
          <a:bodyPr rtlCol="0">
            <a:normAutofit/>
          </a:bodyPr>
          <a:lstStyle>
            <a:lvl1pPr marL="0" indent="0">
              <a:buNone/>
              <a:defRPr sz="1200">
                <a:latin typeface="Arial" panose="020B0604020202020204" pitchFamily="34" charset="0"/>
              </a:defRPr>
            </a:lvl1pPr>
          </a:lstStyle>
          <a:p>
            <a:pPr lvl="0" rtl="0"/>
            <a:endParaRPr lang="es-ES" noProof="0"/>
          </a:p>
        </p:txBody>
      </p:sp>
      <p:sp>
        <p:nvSpPr>
          <p:cNvPr id="79" name="Marcador de posición de texto 74">
            <a:extLst>
              <a:ext uri="{FF2B5EF4-FFF2-40B4-BE49-F238E27FC236}">
                <a16:creationId xmlns:a16="http://schemas.microsoft.com/office/drawing/2014/main" id="{13BE834B-38E1-42BC-8467-6B0BE1838179}"/>
              </a:ext>
            </a:extLst>
          </p:cNvPr>
          <p:cNvSpPr>
            <a:spLocks noGrp="1"/>
          </p:cNvSpPr>
          <p:nvPr userDrawn="1">
            <p:ph type="body" sz="quarter" idx="19"/>
          </p:nvPr>
        </p:nvSpPr>
        <p:spPr>
          <a:xfrm>
            <a:off x="10126864" y="2427889"/>
            <a:ext cx="1728788" cy="1156138"/>
          </a:xfrm>
          <a:prstGeom prst="rect">
            <a:avLst/>
          </a:prstGeom>
        </p:spPr>
        <p:txBody>
          <a:bodyPr rtlCol="0">
            <a:normAutofit/>
          </a:bodyPr>
          <a:lstStyle>
            <a:lvl1pPr marL="0" indent="0">
              <a:buNone/>
              <a:defRPr sz="1200">
                <a:latin typeface="Arial" panose="020B0604020202020204" pitchFamily="34" charset="0"/>
              </a:defRPr>
            </a:lvl1pPr>
          </a:lstStyle>
          <a:p>
            <a:pPr lvl="0" rtl="0"/>
            <a:endParaRPr lang="es-ES" noProof="0"/>
          </a:p>
        </p:txBody>
      </p:sp>
      <p:sp>
        <p:nvSpPr>
          <p:cNvPr id="80" name="Título 79">
            <a:extLst>
              <a:ext uri="{FF2B5EF4-FFF2-40B4-BE49-F238E27FC236}">
                <a16:creationId xmlns:a16="http://schemas.microsoft.com/office/drawing/2014/main" id="{B01B37D2-6ED5-4AE0-9451-213B7C437A46}"/>
              </a:ext>
            </a:extLst>
          </p:cNvPr>
          <p:cNvSpPr>
            <a:spLocks noGrp="1"/>
          </p:cNvSpPr>
          <p:nvPr userDrawn="1">
            <p:ph type="title"/>
          </p:nvPr>
        </p:nvSpPr>
        <p:spPr>
          <a:xfrm>
            <a:off x="838200" y="302884"/>
            <a:ext cx="10515600" cy="508075"/>
          </a:xfrm>
          <a:prstGeom prst="rect">
            <a:avLst/>
          </a:prstGeom>
        </p:spPr>
        <p:txBody>
          <a:bodyPr rtlCol="0"/>
          <a:lstStyle>
            <a:lvl1pPr algn="ctr">
              <a:defRPr sz="4000">
                <a:latin typeface="Arial" panose="020B0604020202020204" pitchFamily="34" charset="0"/>
              </a:defRPr>
            </a:lvl1pPr>
          </a:lstStyle>
          <a:p>
            <a:pPr rtl="0"/>
            <a:r>
              <a:rPr lang="es-ES" noProof="0"/>
              <a:t>Haga clic para modificar el estilo de título del patrón</a:t>
            </a:r>
          </a:p>
        </p:txBody>
      </p:sp>
    </p:spTree>
    <p:extLst>
      <p:ext uri="{BB962C8B-B14F-4D97-AF65-F5344CB8AC3E}">
        <p14:creationId xmlns:p14="http://schemas.microsoft.com/office/powerpoint/2010/main" val="2127950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73"/>
            <a:ext cx="12189369" cy="1555908"/>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76" y="790732"/>
            <a:ext cx="12195176" cy="6067267"/>
          </a:xfrm>
          <a:prstGeom prst="rect">
            <a:avLst/>
          </a:prstGeom>
        </p:spPr>
      </p:pic>
      <p:sp>
        <p:nvSpPr>
          <p:cNvPr id="11" name="Rounded Rectangle 10"/>
          <p:cNvSpPr/>
          <p:nvPr userDrawn="1"/>
        </p:nvSpPr>
        <p:spPr>
          <a:xfrm>
            <a:off x="391886" y="778645"/>
            <a:ext cx="11390539" cy="555202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pt-BR"/>
          </a:p>
        </p:txBody>
      </p:sp>
      <p:sp>
        <p:nvSpPr>
          <p:cNvPr id="2" name="Title 1"/>
          <p:cNvSpPr>
            <a:spLocks noGrp="1"/>
          </p:cNvSpPr>
          <p:nvPr>
            <p:ph type="ctrTitle" hasCustomPrompt="1"/>
          </p:nvPr>
        </p:nvSpPr>
        <p:spPr>
          <a:xfrm>
            <a:off x="2616200" y="1530508"/>
            <a:ext cx="8610600" cy="1290637"/>
          </a:xfrm>
        </p:spPr>
        <p:txBody>
          <a:bodyPr anchor="ctr">
            <a:normAutofit/>
          </a:bodyPr>
          <a:lstStyle>
            <a:lvl1pPr algn="r">
              <a:defRPr sz="5300" baseline="0">
                <a:solidFill>
                  <a:srgbClr val="07A6A7"/>
                </a:solidFill>
                <a:latin typeface="Century Gothic" panose="020B0502020202020204" pitchFamily="34" charset="0"/>
              </a:defRPr>
            </a:lvl1pPr>
          </a:lstStyle>
          <a:p>
            <a:r>
              <a:rPr lang="es-419" dirty="0"/>
              <a:t>Haga clic para editar Título</a:t>
            </a:r>
            <a:endParaRPr lang="pt-BR" dirty="0"/>
          </a:p>
        </p:txBody>
      </p:sp>
      <p:sp>
        <p:nvSpPr>
          <p:cNvPr id="3" name="Subtitle 2"/>
          <p:cNvSpPr>
            <a:spLocks noGrp="1"/>
          </p:cNvSpPr>
          <p:nvPr>
            <p:ph type="subTitle" idx="1" hasCustomPrompt="1"/>
          </p:nvPr>
        </p:nvSpPr>
        <p:spPr>
          <a:xfrm>
            <a:off x="4876800" y="3002121"/>
            <a:ext cx="6350000" cy="1084262"/>
          </a:xfrm>
        </p:spPr>
        <p:txBody>
          <a:bodyPr anchor="ctr">
            <a:normAutofit/>
          </a:bodyPr>
          <a:lstStyle>
            <a:lvl1pPr marL="0" indent="0" algn="r">
              <a:buNone/>
              <a:defRPr sz="3100">
                <a:solidFill>
                  <a:srgbClr val="543118"/>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419" dirty="0"/>
              <a:t>Haga clic para editar subtítulo</a:t>
            </a:r>
            <a:endParaRPr lang="pt-BR" dirty="0"/>
          </a:p>
        </p:txBody>
      </p:sp>
      <p:sp>
        <p:nvSpPr>
          <p:cNvPr id="4" name="Date Placeholder 3"/>
          <p:cNvSpPr>
            <a:spLocks noGrp="1"/>
          </p:cNvSpPr>
          <p:nvPr>
            <p:ph type="dt" sz="half" idx="10"/>
          </p:nvPr>
        </p:nvSpPr>
        <p:spPr/>
        <p:txBody>
          <a:bodyPr/>
          <a:lstStyle/>
          <a:p>
            <a:fld id="{4878B457-8A64-4EB6-A4F3-A5DE5F35A65B}" type="datetimeFigureOut">
              <a:rPr lang="pt-BR" smtClean="0"/>
              <a:t>11/02/2019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B80CA9D-3678-480A-9280-FD105C3663C8}" type="slidenum">
              <a:rPr lang="pt-BR" smtClean="0"/>
              <a:t>‹Nº›</a:t>
            </a:fld>
            <a:endParaRPr lang="pt-BR"/>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176" y="6442845"/>
            <a:ext cx="12195175" cy="415156"/>
          </a:xfrm>
          <a:prstGeom prst="rect">
            <a:avLst/>
          </a:prstGeom>
        </p:spPr>
      </p:pic>
      <p:pic>
        <p:nvPicPr>
          <p:cNvPr id="12" name="Picture 1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2950" y="6340197"/>
            <a:ext cx="10058400" cy="416480"/>
          </a:xfrm>
          <a:prstGeom prst="rect">
            <a:avLst/>
          </a:prstGeom>
        </p:spPr>
      </p:pic>
      <p:pic>
        <p:nvPicPr>
          <p:cNvPr id="13" name="Picture 1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0487" y="5283200"/>
            <a:ext cx="1362075" cy="1247775"/>
          </a:xfrm>
          <a:prstGeom prst="rect">
            <a:avLst/>
          </a:prstGeom>
        </p:spPr>
      </p:pic>
      <p:pic>
        <p:nvPicPr>
          <p:cNvPr id="14" name="Picture 1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467394" y="5989635"/>
            <a:ext cx="2352675" cy="428625"/>
          </a:xfrm>
          <a:prstGeom prst="rect">
            <a:avLst/>
          </a:prstGeom>
        </p:spPr>
      </p:pic>
      <p:pic>
        <p:nvPicPr>
          <p:cNvPr id="8" name="Picture 7"/>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308475" y="273208"/>
            <a:ext cx="7886700" cy="1257300"/>
          </a:xfrm>
          <a:prstGeom prst="rect">
            <a:avLst/>
          </a:prstGeom>
        </p:spPr>
      </p:pic>
    </p:spTree>
    <p:extLst>
      <p:ext uri="{BB962C8B-B14F-4D97-AF65-F5344CB8AC3E}">
        <p14:creationId xmlns:p14="http://schemas.microsoft.com/office/powerpoint/2010/main" val="619682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pic>
        <p:nvPicPr>
          <p:cNvPr id="12" name="Picture 11"/>
          <p:cNvPicPr preferRelativeResize="0">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9703663" y="0"/>
            <a:ext cx="2497666" cy="5723467"/>
          </a:xfrm>
          <a:prstGeom prst="rect">
            <a:avLst/>
          </a:prstGeom>
        </p:spPr>
      </p:pic>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4892" r="2857" b="1068"/>
          <a:stretch/>
        </p:blipFill>
        <p:spPr>
          <a:xfrm>
            <a:off x="9135533" y="946934"/>
            <a:ext cx="3056467" cy="5912124"/>
          </a:xfrm>
          <a:prstGeom prst="rect">
            <a:avLst/>
          </a:prstGeom>
        </p:spPr>
      </p:pic>
      <p:sp>
        <p:nvSpPr>
          <p:cNvPr id="2" name="Title 1"/>
          <p:cNvSpPr>
            <a:spLocks noGrp="1"/>
          </p:cNvSpPr>
          <p:nvPr>
            <p:ph type="title"/>
          </p:nvPr>
        </p:nvSpPr>
        <p:spPr>
          <a:xfrm>
            <a:off x="507999" y="341057"/>
            <a:ext cx="9182755" cy="1325563"/>
          </a:xfrm>
        </p:spPr>
        <p:txBody>
          <a:bodyPr>
            <a:normAutofit/>
          </a:bodyPr>
          <a:lstStyle>
            <a:lvl1pPr algn="l">
              <a:defRPr sz="6100">
                <a:solidFill>
                  <a:srgbClr val="07A6A7"/>
                </a:solidFill>
                <a:latin typeface="Century Gothic" panose="020B0502020202020204" pitchFamily="34" charset="0"/>
              </a:defRPr>
            </a:lvl1pPr>
          </a:lstStyle>
          <a:p>
            <a:r>
              <a:rPr lang="es-ES"/>
              <a:t>Haga clic para modificar el estilo de título del patrón</a:t>
            </a:r>
            <a:endParaRPr lang="pt-BR" dirty="0"/>
          </a:p>
        </p:txBody>
      </p:sp>
      <p:sp>
        <p:nvSpPr>
          <p:cNvPr id="3" name="Content Placeholder 2"/>
          <p:cNvSpPr>
            <a:spLocks noGrp="1"/>
          </p:cNvSpPr>
          <p:nvPr>
            <p:ph idx="1"/>
          </p:nvPr>
        </p:nvSpPr>
        <p:spPr>
          <a:xfrm>
            <a:off x="507999" y="1846334"/>
            <a:ext cx="9182755" cy="4307749"/>
          </a:xfrm>
        </p:spPr>
        <p:txBody>
          <a:bodyPr>
            <a:noAutofit/>
          </a:bodyPr>
          <a:lstStyle>
            <a:lvl1pPr marL="0" indent="0">
              <a:buNone/>
              <a:defRPr sz="2700">
                <a:solidFill>
                  <a:srgbClr val="543118"/>
                </a:solidFill>
                <a:latin typeface="Century Gothic" panose="020B0502020202020204" pitchFamily="34" charset="0"/>
              </a:defRPr>
            </a:lvl1pPr>
          </a:lstStyle>
          <a:p>
            <a:pPr lvl="0"/>
            <a:r>
              <a:rPr lang="es-ES"/>
              <a:t>Editar los estilos de texto del patrón</a:t>
            </a:r>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94636" y="4597650"/>
            <a:ext cx="1809750" cy="1638300"/>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618969" y="5925370"/>
            <a:ext cx="3200400" cy="523875"/>
          </a:xfrm>
          <a:prstGeom prst="rect">
            <a:avLst/>
          </a:prstGeom>
        </p:spPr>
      </p:pic>
      <p:pic>
        <p:nvPicPr>
          <p:cNvPr id="11" name="Picture 1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13930" y="1693818"/>
            <a:ext cx="8928000" cy="240394"/>
          </a:xfrm>
          <a:prstGeom prst="rect">
            <a:avLst/>
          </a:prstGeom>
        </p:spPr>
      </p:pic>
      <p:sp>
        <p:nvSpPr>
          <p:cNvPr id="4" name="Date Placeholder 3"/>
          <p:cNvSpPr>
            <a:spLocks noGrp="1"/>
          </p:cNvSpPr>
          <p:nvPr>
            <p:ph type="dt" sz="half" idx="10"/>
          </p:nvPr>
        </p:nvSpPr>
        <p:spPr/>
        <p:txBody>
          <a:bodyPr/>
          <a:lstStyle/>
          <a:p>
            <a:fld id="{4878B457-8A64-4EB6-A4F3-A5DE5F35A65B}" type="datetimeFigureOut">
              <a:rPr lang="pt-BR" smtClean="0"/>
              <a:t>11/02/2019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B80CA9D-3678-480A-9280-FD105C3663C8}" type="slidenum">
              <a:rPr lang="pt-BR" smtClean="0"/>
              <a:t>‹Nº›</a:t>
            </a:fld>
            <a:endParaRPr lang="pt-BR"/>
          </a:p>
        </p:txBody>
      </p:sp>
    </p:spTree>
    <p:extLst>
      <p:ext uri="{BB962C8B-B14F-4D97-AF65-F5344CB8AC3E}">
        <p14:creationId xmlns:p14="http://schemas.microsoft.com/office/powerpoint/2010/main" val="4166496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solidFill>
          <a:srgbClr val="E2C379"/>
        </a:solidFill>
        <a:effectLst/>
      </p:bgPr>
    </p:bg>
    <p:spTree>
      <p:nvGrpSpPr>
        <p:cNvPr id="1" name=""/>
        <p:cNvGrpSpPr/>
        <p:nvPr/>
      </p:nvGrpSpPr>
      <p:grpSpPr>
        <a:xfrm>
          <a:off x="0" y="0"/>
          <a:ext cx="0" cy="0"/>
          <a:chOff x="0" y="0"/>
          <a:chExt cx="0" cy="0"/>
        </a:xfrm>
      </p:grpSpPr>
      <p:sp>
        <p:nvSpPr>
          <p:cNvPr id="14" name="Rectangle 13"/>
          <p:cNvSpPr/>
          <p:nvPr userDrawn="1"/>
        </p:nvSpPr>
        <p:spPr>
          <a:xfrm>
            <a:off x="838201" y="504967"/>
            <a:ext cx="10515600" cy="601966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Title 1"/>
          <p:cNvSpPr>
            <a:spLocks noGrp="1"/>
          </p:cNvSpPr>
          <p:nvPr userDrawn="1">
            <p:ph type="title"/>
          </p:nvPr>
        </p:nvSpPr>
        <p:spPr>
          <a:xfrm>
            <a:off x="1067962" y="1047513"/>
            <a:ext cx="5821909" cy="1325563"/>
          </a:xfrm>
        </p:spPr>
        <p:txBody>
          <a:bodyPr>
            <a:normAutofit/>
          </a:bodyPr>
          <a:lstStyle>
            <a:lvl1pPr>
              <a:defRPr sz="3200">
                <a:solidFill>
                  <a:srgbClr val="E1482E"/>
                </a:solidFill>
                <a:latin typeface="Century Gothic" panose="020B0502020202020204" pitchFamily="34" charset="0"/>
              </a:defRPr>
            </a:lvl1pPr>
          </a:lstStyle>
          <a:p>
            <a:r>
              <a:rPr lang="es-ES"/>
              <a:t>Haga clic para modificar el estilo de título del patrón</a:t>
            </a:r>
            <a:endParaRPr lang="pt-BR" dirty="0"/>
          </a:p>
        </p:txBody>
      </p:sp>
      <p:cxnSp>
        <p:nvCxnSpPr>
          <p:cNvPr id="18" name="Straight Connector 17"/>
          <p:cNvCxnSpPr/>
          <p:nvPr userDrawn="1"/>
        </p:nvCxnSpPr>
        <p:spPr>
          <a:xfrm>
            <a:off x="1029799" y="2426033"/>
            <a:ext cx="5904000" cy="0"/>
          </a:xfrm>
          <a:prstGeom prst="line">
            <a:avLst/>
          </a:prstGeom>
          <a:ln w="41275">
            <a:solidFill>
              <a:srgbClr val="E1482E"/>
            </a:solidFill>
          </a:ln>
        </p:spPr>
        <p:style>
          <a:lnRef idx="1">
            <a:schemeClr val="accent1"/>
          </a:lnRef>
          <a:fillRef idx="0">
            <a:schemeClr val="accent1"/>
          </a:fillRef>
          <a:effectRef idx="0">
            <a:schemeClr val="accent1"/>
          </a:effectRef>
          <a:fontRef idx="minor">
            <a:schemeClr val="tx1"/>
          </a:fontRef>
        </p:style>
      </p:cxnSp>
      <p:sp>
        <p:nvSpPr>
          <p:cNvPr id="9" name="Text Placeholder 8"/>
          <p:cNvSpPr>
            <a:spLocks noGrp="1"/>
          </p:cNvSpPr>
          <p:nvPr userDrawn="1">
            <p:ph type="body" sz="quarter" idx="14"/>
          </p:nvPr>
        </p:nvSpPr>
        <p:spPr>
          <a:xfrm>
            <a:off x="1067506" y="2535239"/>
            <a:ext cx="5821200" cy="1659690"/>
          </a:xfrm>
        </p:spPr>
        <p:txBody>
          <a:bodyPr/>
          <a:lstStyle>
            <a:lvl1pPr marL="0" indent="0">
              <a:buFontTx/>
              <a:buNone/>
              <a:defRPr>
                <a:solidFill>
                  <a:srgbClr val="543118"/>
                </a:solidFill>
              </a:defRPr>
            </a:lvl1pPr>
            <a:lvl2pPr marL="457200" indent="0">
              <a:buFontTx/>
              <a:buNone/>
              <a:defRPr>
                <a:solidFill>
                  <a:srgbClr val="543118"/>
                </a:solidFill>
              </a:defRPr>
            </a:lvl2pPr>
            <a:lvl3pPr marL="914400" indent="0">
              <a:buFontTx/>
              <a:buNone/>
              <a:defRPr>
                <a:solidFill>
                  <a:srgbClr val="543118"/>
                </a:solidFill>
              </a:defRPr>
            </a:lvl3pPr>
            <a:lvl4pPr marL="1371600" indent="0">
              <a:buFontTx/>
              <a:buNone/>
              <a:defRPr>
                <a:solidFill>
                  <a:srgbClr val="543118"/>
                </a:solidFill>
              </a:defRPr>
            </a:lvl4pPr>
            <a:lvl5pPr marL="1828800" indent="0">
              <a:buFontTx/>
              <a:buNone/>
              <a:defRPr>
                <a:solidFill>
                  <a:srgbClr val="543118"/>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pic>
        <p:nvPicPr>
          <p:cNvPr id="17" name="Picture 16"/>
          <p:cNvPicPr>
            <a:picLocks noChangeAspect="1"/>
          </p:cNvPicPr>
          <p:nvPr userDrawn="1"/>
        </p:nvPicPr>
        <p:blipFill rotWithShape="1">
          <a:blip r:embed="rId3" cstate="print">
            <a:extLst>
              <a:ext uri="{28A0092B-C50C-407E-A947-70E740481C1C}">
                <a14:useLocalDpi xmlns:a14="http://schemas.microsoft.com/office/drawing/2010/main" val="0"/>
              </a:ext>
            </a:extLst>
          </a:blip>
          <a:srcRect l="346"/>
          <a:stretch/>
        </p:blipFill>
        <p:spPr>
          <a:xfrm>
            <a:off x="-8466" y="5335281"/>
            <a:ext cx="12197664" cy="1520213"/>
          </a:xfrm>
          <a:prstGeom prst="rect">
            <a:avLst/>
          </a:prstGeom>
        </p:spPr>
      </p:pic>
      <p:pic>
        <p:nvPicPr>
          <p:cNvPr id="19" name="Picture 1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043" y="5309771"/>
            <a:ext cx="7896225" cy="1114425"/>
          </a:xfrm>
          <a:prstGeom prst="rect">
            <a:avLst/>
          </a:prstGeom>
        </p:spPr>
      </p:pic>
      <p:sp>
        <p:nvSpPr>
          <p:cNvPr id="11" name="Date Placeholder 10"/>
          <p:cNvSpPr>
            <a:spLocks noGrp="1"/>
          </p:cNvSpPr>
          <p:nvPr>
            <p:ph type="dt" sz="half" idx="15"/>
          </p:nvPr>
        </p:nvSpPr>
        <p:spPr/>
        <p:txBody>
          <a:bodyPr/>
          <a:lstStyle/>
          <a:p>
            <a:fld id="{4878B457-8A64-4EB6-A4F3-A5DE5F35A65B}" type="datetimeFigureOut">
              <a:rPr lang="pt-BR" smtClean="0"/>
              <a:t>11/02/2019</a:t>
            </a:fld>
            <a:endParaRPr lang="pt-BR"/>
          </a:p>
        </p:txBody>
      </p:sp>
      <p:sp>
        <p:nvSpPr>
          <p:cNvPr id="15" name="Footer Placeholder 14"/>
          <p:cNvSpPr>
            <a:spLocks noGrp="1"/>
          </p:cNvSpPr>
          <p:nvPr>
            <p:ph type="ftr" sz="quarter" idx="16"/>
          </p:nvPr>
        </p:nvSpPr>
        <p:spPr/>
        <p:txBody>
          <a:bodyPr/>
          <a:lstStyle/>
          <a:p>
            <a:endParaRPr lang="pt-BR"/>
          </a:p>
        </p:txBody>
      </p:sp>
      <p:sp>
        <p:nvSpPr>
          <p:cNvPr id="21" name="Slide Number Placeholder 20"/>
          <p:cNvSpPr>
            <a:spLocks noGrp="1"/>
          </p:cNvSpPr>
          <p:nvPr>
            <p:ph type="sldNum" sz="quarter" idx="17"/>
          </p:nvPr>
        </p:nvSpPr>
        <p:spPr/>
        <p:txBody>
          <a:bodyPr/>
          <a:lstStyle/>
          <a:p>
            <a:fld id="{8B80CA9D-3678-480A-9280-FD105C3663C8}" type="slidenum">
              <a:rPr lang="pt-BR" smtClean="0"/>
              <a:t>‹Nº›</a:t>
            </a:fld>
            <a:endParaRPr lang="pt-BR"/>
          </a:p>
        </p:txBody>
      </p:sp>
    </p:spTree>
    <p:extLst>
      <p:ext uri="{BB962C8B-B14F-4D97-AF65-F5344CB8AC3E}">
        <p14:creationId xmlns:p14="http://schemas.microsoft.com/office/powerpoint/2010/main" val="615747083"/>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s objetos de contenido">
    <p:bg>
      <p:bgPr>
        <a:solidFill>
          <a:srgbClr val="E2C379"/>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3093"/>
            <a:ext cx="12192000" cy="6951093"/>
          </a:xfrm>
          <a:prstGeom prst="rect">
            <a:avLst/>
          </a:prstGeom>
        </p:spPr>
      </p:pic>
      <p:sp>
        <p:nvSpPr>
          <p:cNvPr id="14" name="Rectangle 13"/>
          <p:cNvSpPr/>
          <p:nvPr userDrawn="1"/>
        </p:nvSpPr>
        <p:spPr>
          <a:xfrm>
            <a:off x="615429" y="346075"/>
            <a:ext cx="10959152" cy="59912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itle 1"/>
          <p:cNvSpPr>
            <a:spLocks noGrp="1"/>
          </p:cNvSpPr>
          <p:nvPr>
            <p:ph type="title"/>
          </p:nvPr>
        </p:nvSpPr>
        <p:spPr>
          <a:xfrm>
            <a:off x="839788" y="365126"/>
            <a:ext cx="10515600" cy="1260596"/>
          </a:xfrm>
        </p:spPr>
        <p:txBody>
          <a:bodyPr>
            <a:normAutofit/>
          </a:bodyPr>
          <a:lstStyle>
            <a:lvl1pPr algn="ctr">
              <a:defRPr sz="5300">
                <a:solidFill>
                  <a:srgbClr val="07A6A7"/>
                </a:solidFill>
                <a:latin typeface="Century Gothic" panose="020B0502020202020204" pitchFamily="34" charset="0"/>
              </a:defRPr>
            </a:lvl1pPr>
          </a:lstStyle>
          <a:p>
            <a:r>
              <a:rPr lang="es-ES"/>
              <a:t>Haga clic para modificar el estilo de título del patrón</a:t>
            </a:r>
            <a:endParaRPr lang="pt-BR" dirty="0"/>
          </a:p>
        </p:txBody>
      </p:sp>
      <p:sp>
        <p:nvSpPr>
          <p:cNvPr id="7" name="Date Placeholder 6"/>
          <p:cNvSpPr>
            <a:spLocks noGrp="1"/>
          </p:cNvSpPr>
          <p:nvPr>
            <p:ph type="dt" sz="half" idx="10"/>
          </p:nvPr>
        </p:nvSpPr>
        <p:spPr/>
        <p:txBody>
          <a:bodyPr/>
          <a:lstStyle/>
          <a:p>
            <a:fld id="{4878B457-8A64-4EB6-A4F3-A5DE5F35A65B}" type="datetimeFigureOut">
              <a:rPr lang="pt-BR" smtClean="0"/>
              <a:t>11/02/2019</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8B80CA9D-3678-480A-9280-FD105C3663C8}" type="slidenum">
              <a:rPr lang="pt-BR" smtClean="0"/>
              <a:t>‹Nº›</a:t>
            </a:fld>
            <a:endParaRPr lang="pt-BR"/>
          </a:p>
        </p:txBody>
      </p:sp>
      <p:pic>
        <p:nvPicPr>
          <p:cNvPr id="23" name="Picture 22"/>
          <p:cNvPicPr>
            <a:picLocks/>
          </p:cNvPicPr>
          <p:nvPr userDrawn="1"/>
        </p:nvPicPr>
        <p:blipFill rotWithShape="1">
          <a:blip r:embed="rId3" cstate="print">
            <a:extLst>
              <a:ext uri="{28A0092B-C50C-407E-A947-70E740481C1C}">
                <a14:useLocalDpi xmlns:a14="http://schemas.microsoft.com/office/drawing/2010/main" val="0"/>
              </a:ext>
            </a:extLst>
          </a:blip>
          <a:srcRect/>
          <a:stretch/>
        </p:blipFill>
        <p:spPr>
          <a:xfrm>
            <a:off x="1024588" y="2396547"/>
            <a:ext cx="4885267" cy="3528000"/>
          </a:xfrm>
          <a:prstGeom prst="rect">
            <a:avLst/>
          </a:prstGeom>
        </p:spPr>
      </p:pic>
      <p:pic>
        <p:nvPicPr>
          <p:cNvPr id="24" name="Picture 23"/>
          <p:cNvPicPr>
            <a:picLocks/>
          </p:cNvPicPr>
          <p:nvPr userDrawn="1"/>
        </p:nvPicPr>
        <p:blipFill rotWithShape="1">
          <a:blip r:embed="rId3" cstate="print">
            <a:extLst>
              <a:ext uri="{28A0092B-C50C-407E-A947-70E740481C1C}">
                <a14:useLocalDpi xmlns:a14="http://schemas.microsoft.com/office/drawing/2010/main" val="0"/>
              </a:ext>
            </a:extLst>
          </a:blip>
          <a:srcRect/>
          <a:stretch/>
        </p:blipFill>
        <p:spPr>
          <a:xfrm>
            <a:off x="6282388" y="2387022"/>
            <a:ext cx="4885267" cy="3528000"/>
          </a:xfrm>
          <a:prstGeom prst="rect">
            <a:avLst/>
          </a:prstGeom>
        </p:spPr>
      </p:pic>
      <p:pic>
        <p:nvPicPr>
          <p:cNvPr id="26" name="Picture 2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6293" y="1827092"/>
            <a:ext cx="5369683" cy="819150"/>
          </a:xfrm>
          <a:prstGeom prst="rect">
            <a:avLst/>
          </a:prstGeom>
        </p:spPr>
      </p:pic>
      <p:pic>
        <p:nvPicPr>
          <p:cNvPr id="25" name="Picture 2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087802" y="1846142"/>
            <a:ext cx="5159896" cy="762000"/>
          </a:xfrm>
          <a:prstGeom prst="rect">
            <a:avLst/>
          </a:prstGeom>
        </p:spPr>
      </p:pic>
      <p:sp>
        <p:nvSpPr>
          <p:cNvPr id="20" name="Text Placeholder 19"/>
          <p:cNvSpPr>
            <a:spLocks noGrp="1"/>
          </p:cNvSpPr>
          <p:nvPr userDrawn="1">
            <p:ph type="body" sz="quarter" idx="13"/>
          </p:nvPr>
        </p:nvSpPr>
        <p:spPr>
          <a:xfrm>
            <a:off x="1324548" y="1936173"/>
            <a:ext cx="4181721" cy="435565"/>
          </a:xfrm>
        </p:spPr>
        <p:txBody>
          <a:bodyPr anchor="ctr">
            <a:noAutofit/>
          </a:bodyPr>
          <a:lstStyle>
            <a:lvl1pPr marL="0" indent="0" algn="ctr">
              <a:buNone/>
              <a:defRPr sz="2800" b="1">
                <a:solidFill>
                  <a:schemeClr val="bg1"/>
                </a:solidFill>
                <a:latin typeface="Century Gothic" panose="020B0502020202020204" pitchFamily="34" charset="0"/>
              </a:defRPr>
            </a:lvl1pPr>
          </a:lstStyle>
          <a:p>
            <a:pPr lvl="0"/>
            <a:r>
              <a:rPr lang="es-ES"/>
              <a:t>Editar los estilos de texto del patrón</a:t>
            </a:r>
          </a:p>
        </p:txBody>
      </p:sp>
      <p:pic>
        <p:nvPicPr>
          <p:cNvPr id="27" name="Picture 2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599704" y="1685925"/>
            <a:ext cx="990600" cy="876300"/>
          </a:xfrm>
          <a:prstGeom prst="rect">
            <a:avLst/>
          </a:prstGeom>
        </p:spPr>
      </p:pic>
      <p:sp>
        <p:nvSpPr>
          <p:cNvPr id="30" name="Text Placeholder 19"/>
          <p:cNvSpPr>
            <a:spLocks noGrp="1"/>
          </p:cNvSpPr>
          <p:nvPr>
            <p:ph type="body" sz="quarter" idx="14"/>
          </p:nvPr>
        </p:nvSpPr>
        <p:spPr>
          <a:xfrm>
            <a:off x="6683739" y="1958947"/>
            <a:ext cx="4181721" cy="435565"/>
          </a:xfrm>
        </p:spPr>
        <p:txBody>
          <a:bodyPr anchor="ctr">
            <a:noAutofit/>
          </a:bodyPr>
          <a:lstStyle>
            <a:lvl1pPr marL="0" indent="0" algn="ctr">
              <a:buNone/>
              <a:defRPr sz="2800" b="1">
                <a:solidFill>
                  <a:schemeClr val="bg1"/>
                </a:solidFill>
                <a:latin typeface="Century Gothic" panose="020B0502020202020204" pitchFamily="34" charset="0"/>
              </a:defRPr>
            </a:lvl1pPr>
          </a:lstStyle>
          <a:p>
            <a:pPr lvl="0"/>
            <a:r>
              <a:rPr lang="es-ES"/>
              <a:t>Editar los estilos de texto del patrón</a:t>
            </a:r>
          </a:p>
        </p:txBody>
      </p:sp>
      <p:sp>
        <p:nvSpPr>
          <p:cNvPr id="5" name="Content Placeholder 4"/>
          <p:cNvSpPr>
            <a:spLocks noGrp="1"/>
          </p:cNvSpPr>
          <p:nvPr>
            <p:ph sz="quarter" idx="15"/>
          </p:nvPr>
        </p:nvSpPr>
        <p:spPr>
          <a:xfrm>
            <a:off x="1324548" y="2646242"/>
            <a:ext cx="4181721" cy="2954458"/>
          </a:xfrm>
        </p:spPr>
        <p:txBody>
          <a:bodyPr/>
          <a:lstStyle>
            <a:lvl1pPr marL="457200" indent="-457200">
              <a:buFont typeface="Calibri" panose="020F0502020204030204" pitchFamily="34" charset="0"/>
              <a:buChar char="◦"/>
              <a:defRPr>
                <a:solidFill>
                  <a:srgbClr val="543118"/>
                </a:solidFill>
              </a:defRPr>
            </a:lvl1pPr>
            <a:lvl2pPr marL="800100" indent="-342900">
              <a:buFont typeface="Calibri" panose="020F0502020204030204" pitchFamily="34" charset="0"/>
              <a:buChar char="◦"/>
              <a:defRPr>
                <a:solidFill>
                  <a:srgbClr val="543118"/>
                </a:solidFill>
              </a:defRPr>
            </a:lvl2pPr>
            <a:lvl3pPr marL="1257300" indent="-342900">
              <a:buFont typeface="Calibri" panose="020F0502020204030204" pitchFamily="34" charset="0"/>
              <a:buChar char="◦"/>
              <a:defRPr>
                <a:solidFill>
                  <a:srgbClr val="543118"/>
                </a:solidFill>
              </a:defRPr>
            </a:lvl3pPr>
            <a:lvl4pPr marL="1657350" indent="-285750">
              <a:buFont typeface="Calibri" panose="020F0502020204030204" pitchFamily="34" charset="0"/>
              <a:buChar char="◦"/>
              <a:defRPr>
                <a:solidFill>
                  <a:srgbClr val="543118"/>
                </a:solidFill>
              </a:defRPr>
            </a:lvl4pPr>
            <a:lvl5pPr marL="2114550" indent="-285750">
              <a:buFont typeface="Calibri" panose="020F0502020204030204" pitchFamily="34" charset="0"/>
              <a:buChar char="◦"/>
              <a:defRPr>
                <a:solidFill>
                  <a:srgbClr val="543118"/>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31" name="Content Placeholder 4"/>
          <p:cNvSpPr>
            <a:spLocks noGrp="1"/>
          </p:cNvSpPr>
          <p:nvPr>
            <p:ph sz="quarter" idx="16"/>
          </p:nvPr>
        </p:nvSpPr>
        <p:spPr>
          <a:xfrm>
            <a:off x="6683738" y="2652564"/>
            <a:ext cx="4181721" cy="2954458"/>
          </a:xfrm>
        </p:spPr>
        <p:txBody>
          <a:bodyPr/>
          <a:lstStyle>
            <a:lvl1pPr marL="457200" indent="-457200">
              <a:buFont typeface="Calibri" panose="020F0502020204030204" pitchFamily="34" charset="0"/>
              <a:buChar char="◦"/>
              <a:defRPr>
                <a:solidFill>
                  <a:srgbClr val="543118"/>
                </a:solidFill>
              </a:defRPr>
            </a:lvl1pPr>
            <a:lvl2pPr marL="800100" indent="-342900">
              <a:buFont typeface="Calibri" panose="020F0502020204030204" pitchFamily="34" charset="0"/>
              <a:buChar char="◦"/>
              <a:defRPr>
                <a:solidFill>
                  <a:srgbClr val="543118"/>
                </a:solidFill>
              </a:defRPr>
            </a:lvl2pPr>
            <a:lvl3pPr marL="1257300" indent="-342900">
              <a:buFont typeface="Calibri" panose="020F0502020204030204" pitchFamily="34" charset="0"/>
              <a:buChar char="◦"/>
              <a:defRPr>
                <a:solidFill>
                  <a:srgbClr val="543118"/>
                </a:solidFill>
              </a:defRPr>
            </a:lvl3pPr>
            <a:lvl4pPr marL="1657350" indent="-285750">
              <a:buFont typeface="Calibri" panose="020F0502020204030204" pitchFamily="34" charset="0"/>
              <a:buChar char="◦"/>
              <a:defRPr>
                <a:solidFill>
                  <a:srgbClr val="543118"/>
                </a:solidFill>
              </a:defRPr>
            </a:lvl4pPr>
            <a:lvl5pPr marL="2114550" indent="-285750">
              <a:buFont typeface="Calibri" panose="020F0502020204030204" pitchFamily="34" charset="0"/>
              <a:buChar char="◦"/>
              <a:defRPr>
                <a:solidFill>
                  <a:srgbClr val="543118"/>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extLst>
      <p:ext uri="{BB962C8B-B14F-4D97-AF65-F5344CB8AC3E}">
        <p14:creationId xmlns:p14="http://schemas.microsoft.com/office/powerpoint/2010/main" val="1180020406"/>
      </p:ext>
    </p:extLst>
  </p:cSld>
  <p:clrMapOvr>
    <a:masterClrMapping/>
  </p:clrMapOvr>
  <p:extLst mod="1">
    <p:ext uri="{DCECCB84-F9BA-43D5-87BE-67443E8EF086}">
      <p15:sldGuideLst xmlns:p15="http://schemas.microsoft.com/office/powerpoint/2012/main">
        <p15:guide id="1" orient="horz" pos="2160">
          <p15:clr>
            <a:srgbClr val="FBAE40"/>
          </p15:clr>
        </p15:guide>
        <p15:guide id="2" pos="712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a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p:cNvSpPr/>
          <p:nvPr userDrawn="1"/>
        </p:nvSpPr>
        <p:spPr>
          <a:xfrm>
            <a:off x="375241" y="365125"/>
            <a:ext cx="11509966" cy="59912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itle 1"/>
          <p:cNvSpPr>
            <a:spLocks noGrp="1"/>
          </p:cNvSpPr>
          <p:nvPr>
            <p:ph type="title"/>
          </p:nvPr>
        </p:nvSpPr>
        <p:spPr>
          <a:xfrm>
            <a:off x="838200" y="393700"/>
            <a:ext cx="10515600" cy="1260000"/>
          </a:xfrm>
        </p:spPr>
        <p:txBody>
          <a:bodyPr>
            <a:normAutofit/>
          </a:bodyPr>
          <a:lstStyle>
            <a:lvl1pPr algn="ctr">
              <a:defRPr sz="5300">
                <a:solidFill>
                  <a:srgbClr val="E1482E"/>
                </a:solidFill>
                <a:latin typeface="Century Gothic" panose="020B0502020202020204" pitchFamily="34" charset="0"/>
              </a:defRPr>
            </a:lvl1pPr>
          </a:lstStyle>
          <a:p>
            <a:r>
              <a:rPr lang="es-ES"/>
              <a:t>Haga clic para modificar el estilo de título del patrón</a:t>
            </a:r>
            <a:endParaRPr lang="pt-BR" dirty="0"/>
          </a:p>
        </p:txBody>
      </p:sp>
      <p:sp>
        <p:nvSpPr>
          <p:cNvPr id="3" name="Date Placeholder 2"/>
          <p:cNvSpPr>
            <a:spLocks noGrp="1"/>
          </p:cNvSpPr>
          <p:nvPr>
            <p:ph type="dt" sz="half" idx="10"/>
          </p:nvPr>
        </p:nvSpPr>
        <p:spPr/>
        <p:txBody>
          <a:bodyPr/>
          <a:lstStyle/>
          <a:p>
            <a:fld id="{4878B457-8A64-4EB6-A4F3-A5DE5F35A65B}" type="datetimeFigureOut">
              <a:rPr lang="pt-BR" smtClean="0"/>
              <a:t>11/02/2019</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B80CA9D-3678-480A-9280-FD105C3663C8}" type="slidenum">
              <a:rPr lang="pt-BR" smtClean="0"/>
              <a:t>‹Nº›</a:t>
            </a:fld>
            <a:endParaRPr lang="pt-BR"/>
          </a:p>
        </p:txBody>
      </p:sp>
      <p:grpSp>
        <p:nvGrpSpPr>
          <p:cNvPr id="18" name="Group 17"/>
          <p:cNvGrpSpPr/>
          <p:nvPr userDrawn="1"/>
        </p:nvGrpSpPr>
        <p:grpSpPr>
          <a:xfrm>
            <a:off x="6066642" y="1917593"/>
            <a:ext cx="5857875" cy="4415739"/>
            <a:chOff x="6096000" y="1940611"/>
            <a:chExt cx="5857875" cy="4415739"/>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33116" y="2460625"/>
              <a:ext cx="5514975" cy="3895725"/>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96000" y="1940611"/>
              <a:ext cx="5857875" cy="847725"/>
            </a:xfrm>
            <a:prstGeom prst="rect">
              <a:avLst/>
            </a:prstGeom>
          </p:spPr>
        </p:pic>
      </p:grpSp>
      <p:grpSp>
        <p:nvGrpSpPr>
          <p:cNvPr id="17" name="Group 16"/>
          <p:cNvGrpSpPr/>
          <p:nvPr userDrawn="1"/>
        </p:nvGrpSpPr>
        <p:grpSpPr>
          <a:xfrm>
            <a:off x="325843" y="1917593"/>
            <a:ext cx="5857875" cy="4415739"/>
            <a:chOff x="409574" y="1940611"/>
            <a:chExt cx="5857875" cy="4415739"/>
          </a:xfrm>
        </p:grpSpPr>
        <p:pic>
          <p:nvPicPr>
            <p:cNvPr id="7" name="Picture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81025" y="2460625"/>
              <a:ext cx="5514975" cy="3895725"/>
            </a:xfrm>
            <a:prstGeom prst="rect">
              <a:avLst/>
            </a:prstGeom>
          </p:spPr>
        </p:pic>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09574" y="1940611"/>
              <a:ext cx="5857875" cy="847725"/>
            </a:xfrm>
            <a:prstGeom prst="rect">
              <a:avLst/>
            </a:prstGeom>
          </p:spPr>
        </p:pic>
      </p:grpSp>
      <p:pic>
        <p:nvPicPr>
          <p:cNvPr id="11" name="Picture 10"/>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837327" y="1611312"/>
            <a:ext cx="514350" cy="2352675"/>
          </a:xfrm>
          <a:prstGeom prst="rect">
            <a:avLst/>
          </a:prstGeom>
        </p:spPr>
      </p:pic>
      <p:sp>
        <p:nvSpPr>
          <p:cNvPr id="14" name="Text Placeholder 13"/>
          <p:cNvSpPr>
            <a:spLocks noGrp="1"/>
          </p:cNvSpPr>
          <p:nvPr>
            <p:ph type="body" sz="quarter" idx="13"/>
          </p:nvPr>
        </p:nvSpPr>
        <p:spPr>
          <a:xfrm>
            <a:off x="946150" y="2091455"/>
            <a:ext cx="4421188" cy="464024"/>
          </a:xfrm>
        </p:spPr>
        <p:txBody>
          <a:bodyPr/>
          <a:lstStyle>
            <a:lvl1pPr marL="0" indent="0" algn="ctr">
              <a:buNone/>
              <a:defRPr b="1">
                <a:solidFill>
                  <a:schemeClr val="bg1"/>
                </a:solidFill>
                <a:latin typeface="Century Gothic" panose="020B0502020202020204" pitchFamily="34" charset="0"/>
              </a:defRPr>
            </a:lvl1pPr>
          </a:lstStyle>
          <a:p>
            <a:pPr lvl="0"/>
            <a:r>
              <a:rPr lang="es-ES"/>
              <a:t>Editar los estilos de texto del patrón</a:t>
            </a:r>
          </a:p>
        </p:txBody>
      </p:sp>
      <p:sp>
        <p:nvSpPr>
          <p:cNvPr id="16" name="Text Placeholder 15"/>
          <p:cNvSpPr>
            <a:spLocks noGrp="1"/>
          </p:cNvSpPr>
          <p:nvPr>
            <p:ph type="body" sz="quarter" idx="14"/>
          </p:nvPr>
        </p:nvSpPr>
        <p:spPr>
          <a:xfrm>
            <a:off x="6715125" y="2097339"/>
            <a:ext cx="4421188" cy="490633"/>
          </a:xfrm>
        </p:spPr>
        <p:txBody>
          <a:bodyPr/>
          <a:lstStyle>
            <a:lvl1pPr marL="0" indent="0" algn="ctr">
              <a:buNone/>
              <a:defRPr b="1">
                <a:solidFill>
                  <a:schemeClr val="bg1"/>
                </a:solidFill>
                <a:latin typeface="Century Gothic" panose="020B0502020202020204" pitchFamily="34" charset="0"/>
              </a:defRPr>
            </a:lvl1pPr>
          </a:lstStyle>
          <a:p>
            <a:pPr lvl="0"/>
            <a:r>
              <a:rPr lang="es-ES"/>
              <a:t>Editar los estilos de texto del patrón</a:t>
            </a:r>
          </a:p>
        </p:txBody>
      </p:sp>
      <p:sp>
        <p:nvSpPr>
          <p:cNvPr id="13" name="Content Placeholder 12"/>
          <p:cNvSpPr>
            <a:spLocks noGrp="1"/>
          </p:cNvSpPr>
          <p:nvPr>
            <p:ph sz="quarter" idx="15"/>
          </p:nvPr>
        </p:nvSpPr>
        <p:spPr>
          <a:xfrm>
            <a:off x="946150" y="2765425"/>
            <a:ext cx="4421188" cy="3071813"/>
          </a:xfrm>
        </p:spPr>
        <p:txBody>
          <a:bodyPr>
            <a:normAutofit/>
          </a:bodyPr>
          <a:lstStyle>
            <a:lvl1pPr algn="ctr">
              <a:defRPr sz="3000">
                <a:solidFill>
                  <a:srgbClr val="543118"/>
                </a:solidFill>
                <a:latin typeface="Century Gothic" panose="020B0502020202020204" pitchFamily="34" charset="0"/>
              </a:defRPr>
            </a:lvl1pPr>
          </a:lstStyle>
          <a:p>
            <a:pPr lvl="0"/>
            <a:r>
              <a:rPr lang="es-ES"/>
              <a:t>Editar los estilos de texto del patrón</a:t>
            </a:r>
          </a:p>
        </p:txBody>
      </p:sp>
      <p:sp>
        <p:nvSpPr>
          <p:cNvPr id="19" name="Content Placeholder 18"/>
          <p:cNvSpPr>
            <a:spLocks noGrp="1"/>
          </p:cNvSpPr>
          <p:nvPr>
            <p:ph sz="quarter" idx="16"/>
          </p:nvPr>
        </p:nvSpPr>
        <p:spPr>
          <a:xfrm>
            <a:off x="6715125" y="2765318"/>
            <a:ext cx="4421188" cy="3071920"/>
          </a:xfrm>
        </p:spPr>
        <p:txBody>
          <a:bodyPr>
            <a:normAutofit/>
          </a:bodyPr>
          <a:lstStyle>
            <a:lvl1pPr algn="ctr">
              <a:defRPr sz="3000">
                <a:solidFill>
                  <a:srgbClr val="543118"/>
                </a:solidFill>
                <a:latin typeface="Century Gothic" panose="020B0502020202020204" pitchFamily="34" charset="0"/>
              </a:defRPr>
            </a:lvl1pPr>
          </a:lstStyle>
          <a:p>
            <a:pPr lvl="0"/>
            <a:r>
              <a:rPr lang="es-ES"/>
              <a:t>Editar los estilos de texto del patrón</a:t>
            </a:r>
          </a:p>
        </p:txBody>
      </p:sp>
    </p:spTree>
    <p:extLst>
      <p:ext uri="{BB962C8B-B14F-4D97-AF65-F5344CB8AC3E}">
        <p14:creationId xmlns:p14="http://schemas.microsoft.com/office/powerpoint/2010/main" val="1400188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grpSp>
        <p:nvGrpSpPr>
          <p:cNvPr id="8" name="Group 7"/>
          <p:cNvGrpSpPr/>
          <p:nvPr userDrawn="1"/>
        </p:nvGrpSpPr>
        <p:grpSpPr>
          <a:xfrm>
            <a:off x="0" y="5318125"/>
            <a:ext cx="12192000" cy="1539875"/>
            <a:chOff x="0" y="5318125"/>
            <a:chExt cx="12192000" cy="1539875"/>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341382"/>
              <a:ext cx="12192000" cy="1516618"/>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18125"/>
              <a:ext cx="7915275" cy="1038225"/>
            </a:xfrm>
            <a:prstGeom prst="rect">
              <a:avLst/>
            </a:prstGeom>
          </p:spPr>
        </p:pic>
      </p:grpSp>
      <p:sp>
        <p:nvSpPr>
          <p:cNvPr id="2" name="Title 1"/>
          <p:cNvSpPr>
            <a:spLocks noGrp="1"/>
          </p:cNvSpPr>
          <p:nvPr>
            <p:ph type="title"/>
          </p:nvPr>
        </p:nvSpPr>
        <p:spPr>
          <a:xfrm>
            <a:off x="2189747" y="297666"/>
            <a:ext cx="9306928" cy="1325563"/>
          </a:xfrm>
        </p:spPr>
        <p:txBody>
          <a:bodyPr>
            <a:normAutofit/>
          </a:bodyPr>
          <a:lstStyle>
            <a:lvl1pPr algn="l">
              <a:defRPr sz="5300">
                <a:solidFill>
                  <a:srgbClr val="07A6A7"/>
                </a:solidFill>
                <a:latin typeface="Century Gothic" panose="020B0502020202020204" pitchFamily="34" charset="0"/>
              </a:defRPr>
            </a:lvl1pPr>
          </a:lstStyle>
          <a:p>
            <a:r>
              <a:rPr lang="es-ES"/>
              <a:t>Haga clic para modificar el estilo de título del patrón</a:t>
            </a:r>
            <a:endParaRPr lang="pt-BR" dirty="0"/>
          </a:p>
        </p:txBody>
      </p:sp>
      <p:sp>
        <p:nvSpPr>
          <p:cNvPr id="3" name="Date Placeholder 2"/>
          <p:cNvSpPr>
            <a:spLocks noGrp="1"/>
          </p:cNvSpPr>
          <p:nvPr>
            <p:ph type="dt" sz="half" idx="10"/>
          </p:nvPr>
        </p:nvSpPr>
        <p:spPr/>
        <p:txBody>
          <a:bodyPr/>
          <a:lstStyle/>
          <a:p>
            <a:fld id="{4878B457-8A64-4EB6-A4F3-A5DE5F35A65B}" type="datetimeFigureOut">
              <a:rPr lang="pt-BR" smtClean="0"/>
              <a:t>11/02/2019</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B80CA9D-3678-480A-9280-FD105C3663C8}" type="slidenum">
              <a:rPr lang="pt-BR" smtClean="0"/>
              <a:t>‹Nº›</a:t>
            </a:fld>
            <a:endParaRPr lang="pt-BR"/>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6518" y="548367"/>
            <a:ext cx="1619250" cy="1057275"/>
          </a:xfrm>
          <a:prstGeom prst="rect">
            <a:avLst/>
          </a:prstGeom>
        </p:spPr>
      </p:pic>
    </p:spTree>
    <p:extLst>
      <p:ext uri="{BB962C8B-B14F-4D97-AF65-F5344CB8AC3E}">
        <p14:creationId xmlns:p14="http://schemas.microsoft.com/office/powerpoint/2010/main" val="3326129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grpSp>
        <p:nvGrpSpPr>
          <p:cNvPr id="7" name="Group 6"/>
          <p:cNvGrpSpPr/>
          <p:nvPr userDrawn="1"/>
        </p:nvGrpSpPr>
        <p:grpSpPr>
          <a:xfrm>
            <a:off x="0" y="0"/>
            <a:ext cx="1443037" cy="6858000"/>
            <a:chOff x="0" y="0"/>
            <a:chExt cx="1443037" cy="685800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14425" cy="6858000"/>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7212" y="0"/>
              <a:ext cx="885825" cy="6858000"/>
            </a:xfrm>
            <a:prstGeom prst="rect">
              <a:avLst/>
            </a:prstGeom>
          </p:spPr>
        </p:pic>
      </p:grpSp>
      <p:sp>
        <p:nvSpPr>
          <p:cNvPr id="2" name="Date Placeholder 1"/>
          <p:cNvSpPr>
            <a:spLocks noGrp="1"/>
          </p:cNvSpPr>
          <p:nvPr>
            <p:ph type="dt" sz="half" idx="10"/>
          </p:nvPr>
        </p:nvSpPr>
        <p:spPr/>
        <p:txBody>
          <a:bodyPr/>
          <a:lstStyle/>
          <a:p>
            <a:fld id="{4878B457-8A64-4EB6-A4F3-A5DE5F35A65B}" type="datetimeFigureOut">
              <a:rPr lang="pt-BR" smtClean="0"/>
              <a:t>11/02/2019</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8B80CA9D-3678-480A-9280-FD105C3663C8}" type="slidenum">
              <a:rPr lang="pt-BR" smtClean="0"/>
              <a:t>‹Nº›</a:t>
            </a:fld>
            <a:endParaRPr lang="pt-BR"/>
          </a:p>
        </p:txBody>
      </p:sp>
    </p:spTree>
    <p:extLst>
      <p:ext uri="{BB962C8B-B14F-4D97-AF65-F5344CB8AC3E}">
        <p14:creationId xmlns:p14="http://schemas.microsoft.com/office/powerpoint/2010/main" val="1730002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leyenda">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187700"/>
            <a:ext cx="4552950" cy="3486150"/>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38550" y="5435936"/>
            <a:ext cx="1619250" cy="1057275"/>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65320"/>
            <a:ext cx="4552950" cy="2695575"/>
          </a:xfrm>
          <a:prstGeom prst="rect">
            <a:avLst/>
          </a:prstGeom>
        </p:spPr>
      </p:pic>
      <p:grpSp>
        <p:nvGrpSpPr>
          <p:cNvPr id="10" name="Group 9"/>
          <p:cNvGrpSpPr/>
          <p:nvPr userDrawn="1"/>
        </p:nvGrpSpPr>
        <p:grpSpPr>
          <a:xfrm>
            <a:off x="0" y="0"/>
            <a:ext cx="12212638" cy="1616075"/>
            <a:chOff x="0" y="0"/>
            <a:chExt cx="12212638" cy="1616075"/>
          </a:xfrm>
        </p:grpSpPr>
        <p:pic>
          <p:nvPicPr>
            <p:cNvPr id="8" name="Picture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1555908"/>
            </a:xfrm>
            <a:prstGeom prst="rect">
              <a:avLst/>
            </a:prstGeom>
          </p:spPr>
        </p:pic>
        <p:pic>
          <p:nvPicPr>
            <p:cNvPr id="9" name="Picture 8"/>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325938" y="358775"/>
              <a:ext cx="7886700" cy="1257300"/>
            </a:xfrm>
            <a:prstGeom prst="rect">
              <a:avLst/>
            </a:prstGeom>
          </p:spPr>
        </p:pic>
      </p:grpSp>
      <p:sp>
        <p:nvSpPr>
          <p:cNvPr id="2" name="Title 1"/>
          <p:cNvSpPr>
            <a:spLocks noGrp="1"/>
          </p:cNvSpPr>
          <p:nvPr>
            <p:ph type="title"/>
          </p:nvPr>
        </p:nvSpPr>
        <p:spPr>
          <a:xfrm>
            <a:off x="275397" y="1416202"/>
            <a:ext cx="3662184" cy="1590859"/>
          </a:xfrm>
        </p:spPr>
        <p:txBody>
          <a:bodyPr anchor="ctr">
            <a:normAutofit/>
          </a:bodyPr>
          <a:lstStyle>
            <a:lvl1pPr algn="l">
              <a:defRPr sz="4300">
                <a:solidFill>
                  <a:schemeClr val="bg1"/>
                </a:solidFill>
                <a:latin typeface="Century Gothic" panose="020B0502020202020204" pitchFamily="34" charset="0"/>
              </a:defRPr>
            </a:lvl1pPr>
          </a:lstStyle>
          <a:p>
            <a:r>
              <a:rPr lang="es-ES"/>
              <a:t>Haga clic para modificar el estilo de título del patrón</a:t>
            </a:r>
            <a:endParaRPr lang="pt-BR" dirty="0"/>
          </a:p>
        </p:txBody>
      </p:sp>
      <p:sp>
        <p:nvSpPr>
          <p:cNvPr id="3" name="Content Placeholder 2"/>
          <p:cNvSpPr>
            <a:spLocks noGrp="1"/>
          </p:cNvSpPr>
          <p:nvPr>
            <p:ph idx="1"/>
          </p:nvPr>
        </p:nvSpPr>
        <p:spPr>
          <a:xfrm>
            <a:off x="5053594" y="1416202"/>
            <a:ext cx="6807600" cy="4657909"/>
          </a:xfrm>
        </p:spPr>
        <p:txBody>
          <a:bodyPr anchor="t">
            <a:normAutofit/>
          </a:bodyPr>
          <a:lstStyle>
            <a:lvl1pPr marL="0" indent="0" algn="l">
              <a:buNone/>
              <a:defRPr sz="3100">
                <a:solidFill>
                  <a:srgbClr val="543118"/>
                </a:solidFill>
                <a:latin typeface="Century Gothic" panose="020B0502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p:txBody>
      </p:sp>
      <p:sp>
        <p:nvSpPr>
          <p:cNvPr id="4" name="Text Placeholder 3"/>
          <p:cNvSpPr>
            <a:spLocks noGrp="1"/>
          </p:cNvSpPr>
          <p:nvPr>
            <p:ph type="body" sz="half" idx="2"/>
          </p:nvPr>
        </p:nvSpPr>
        <p:spPr>
          <a:xfrm>
            <a:off x="275397" y="3573956"/>
            <a:ext cx="3662184" cy="2500155"/>
          </a:xfrm>
        </p:spPr>
        <p:txBody>
          <a:bodyPr>
            <a:normAutofit/>
          </a:bodyPr>
          <a:lstStyle>
            <a:lvl1pPr marL="0" indent="0" algn="l">
              <a:buNone/>
              <a:defRPr sz="2700">
                <a:solidFill>
                  <a:srgbClr val="543118"/>
                </a:solidFill>
                <a:latin typeface="Century Gothic" panose="020B0502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78B457-8A64-4EB6-A4F3-A5DE5F35A65B}" type="datetimeFigureOut">
              <a:rPr lang="pt-BR" smtClean="0"/>
              <a:t>11/02/2019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B80CA9D-3678-480A-9280-FD105C3663C8}" type="slidenum">
              <a:rPr lang="pt-BR" smtClean="0"/>
              <a:t>‹Nº›</a:t>
            </a:fld>
            <a:endParaRPr lang="pt-BR"/>
          </a:p>
        </p:txBody>
      </p:sp>
    </p:spTree>
    <p:extLst>
      <p:ext uri="{BB962C8B-B14F-4D97-AF65-F5344CB8AC3E}">
        <p14:creationId xmlns:p14="http://schemas.microsoft.com/office/powerpoint/2010/main" val="961904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n con leyenda">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65320"/>
            <a:ext cx="4552950" cy="2695575"/>
          </a:xfrm>
          <a:prstGeom prst="rect">
            <a:avLst/>
          </a:prstGeom>
        </p:spPr>
      </p:pic>
      <p:grpSp>
        <p:nvGrpSpPr>
          <p:cNvPr id="10" name="Group 9"/>
          <p:cNvGrpSpPr/>
          <p:nvPr userDrawn="1"/>
        </p:nvGrpSpPr>
        <p:grpSpPr>
          <a:xfrm>
            <a:off x="0" y="0"/>
            <a:ext cx="12212638" cy="1616075"/>
            <a:chOff x="0" y="0"/>
            <a:chExt cx="12212638" cy="1616075"/>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1555908"/>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25938" y="358775"/>
              <a:ext cx="7886700" cy="1257300"/>
            </a:xfrm>
            <a:prstGeom prst="rect">
              <a:avLst/>
            </a:prstGeom>
          </p:spPr>
        </p:pic>
      </p:grpSp>
      <p:sp>
        <p:nvSpPr>
          <p:cNvPr id="5" name="Date Placeholder 4"/>
          <p:cNvSpPr>
            <a:spLocks noGrp="1"/>
          </p:cNvSpPr>
          <p:nvPr>
            <p:ph type="dt" sz="half" idx="10"/>
          </p:nvPr>
        </p:nvSpPr>
        <p:spPr/>
        <p:txBody>
          <a:bodyPr/>
          <a:lstStyle/>
          <a:p>
            <a:fld id="{4878B457-8A64-4EB6-A4F3-A5DE5F35A65B}" type="datetimeFigureOut">
              <a:rPr lang="pt-BR" smtClean="0"/>
              <a:t>11/02/2019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B80CA9D-3678-480A-9280-FD105C3663C8}" type="slidenum">
              <a:rPr lang="pt-BR" smtClean="0"/>
              <a:t>‹Nº›</a:t>
            </a:fld>
            <a:endParaRPr lang="pt-BR"/>
          </a:p>
        </p:txBody>
      </p:sp>
      <p:sp>
        <p:nvSpPr>
          <p:cNvPr id="15" name="Picture Placeholder 14"/>
          <p:cNvSpPr>
            <a:spLocks noGrp="1"/>
          </p:cNvSpPr>
          <p:nvPr>
            <p:ph type="pic" sz="quarter" idx="13"/>
          </p:nvPr>
        </p:nvSpPr>
        <p:spPr>
          <a:xfrm>
            <a:off x="5040313" y="1333113"/>
            <a:ext cx="6808787" cy="4658400"/>
          </a:xfrm>
          <a:ln>
            <a:noFill/>
          </a:ln>
        </p:spPr>
        <p:style>
          <a:lnRef idx="2">
            <a:schemeClr val="accent1"/>
          </a:lnRef>
          <a:fillRef idx="1">
            <a:schemeClr val="lt1"/>
          </a:fillRef>
          <a:effectRef idx="0">
            <a:schemeClr val="accent1"/>
          </a:effectRef>
          <a:fontRef idx="none"/>
        </p:style>
        <p:txBody>
          <a:bodyPr anchor="t">
            <a:normAutofit/>
          </a:bodyPr>
          <a:lstStyle>
            <a:lvl1pPr marL="0" indent="0" algn="l">
              <a:buNone/>
              <a:defRPr sz="3100">
                <a:solidFill>
                  <a:srgbClr val="543118"/>
                </a:solidFill>
                <a:latin typeface="Century Gothic" panose="020B0502020202020204" pitchFamily="34" charset="0"/>
              </a:defRPr>
            </a:lvl1pPr>
          </a:lstStyle>
          <a:p>
            <a:r>
              <a:rPr lang="es-ES"/>
              <a:t>Haga clic en el icono para agregar una imagen</a:t>
            </a:r>
            <a:endParaRPr lang="es-419" dirty="0"/>
          </a:p>
        </p:txBody>
      </p:sp>
      <p:pic>
        <p:nvPicPr>
          <p:cNvPr id="14" name="Pictur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3187700"/>
            <a:ext cx="4552950" cy="3486150"/>
          </a:xfrm>
          <a:prstGeom prst="rect">
            <a:avLst/>
          </a:prstGeom>
        </p:spPr>
      </p:pic>
      <p:pic>
        <p:nvPicPr>
          <p:cNvPr id="16" name="Picture 1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638550" y="5435936"/>
            <a:ext cx="1619250" cy="1057275"/>
          </a:xfrm>
          <a:prstGeom prst="rect">
            <a:avLst/>
          </a:prstGeom>
        </p:spPr>
      </p:pic>
      <p:sp>
        <p:nvSpPr>
          <p:cNvPr id="17" name="Title 1"/>
          <p:cNvSpPr>
            <a:spLocks noGrp="1"/>
          </p:cNvSpPr>
          <p:nvPr>
            <p:ph type="title"/>
          </p:nvPr>
        </p:nvSpPr>
        <p:spPr>
          <a:xfrm>
            <a:off x="275397" y="1416202"/>
            <a:ext cx="3662184" cy="1590859"/>
          </a:xfrm>
        </p:spPr>
        <p:txBody>
          <a:bodyPr anchor="ctr">
            <a:normAutofit/>
          </a:bodyPr>
          <a:lstStyle>
            <a:lvl1pPr algn="l">
              <a:defRPr sz="4300">
                <a:solidFill>
                  <a:schemeClr val="bg1"/>
                </a:solidFill>
                <a:latin typeface="Century Gothic" panose="020B0502020202020204" pitchFamily="34" charset="0"/>
              </a:defRPr>
            </a:lvl1pPr>
          </a:lstStyle>
          <a:p>
            <a:r>
              <a:rPr lang="es-ES"/>
              <a:t>Haga clic para modificar el estilo de título del patrón</a:t>
            </a:r>
            <a:endParaRPr lang="pt-BR" dirty="0"/>
          </a:p>
        </p:txBody>
      </p:sp>
      <p:sp>
        <p:nvSpPr>
          <p:cNvPr id="18" name="Text Placeholder 3"/>
          <p:cNvSpPr>
            <a:spLocks noGrp="1"/>
          </p:cNvSpPr>
          <p:nvPr>
            <p:ph type="body" sz="half" idx="2"/>
          </p:nvPr>
        </p:nvSpPr>
        <p:spPr>
          <a:xfrm>
            <a:off x="275397" y="3573956"/>
            <a:ext cx="3662184" cy="2500155"/>
          </a:xfrm>
        </p:spPr>
        <p:txBody>
          <a:bodyPr>
            <a:normAutofit/>
          </a:bodyPr>
          <a:lstStyle>
            <a:lvl1pPr marL="0" indent="0" algn="l">
              <a:buNone/>
              <a:defRPr sz="2700">
                <a:solidFill>
                  <a:srgbClr val="543118"/>
                </a:solidFill>
                <a:latin typeface="Century Gothic" panose="020B0502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Tree>
    <p:extLst>
      <p:ext uri="{BB962C8B-B14F-4D97-AF65-F5344CB8AC3E}">
        <p14:creationId xmlns:p14="http://schemas.microsoft.com/office/powerpoint/2010/main" val="3811392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ítulo y texto vertica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96" y="0"/>
            <a:ext cx="12192000" cy="1646238"/>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029" y="5068603"/>
            <a:ext cx="2328203" cy="1346484"/>
          </a:xfrm>
          <a:prstGeom prst="rect">
            <a:avLst/>
          </a:prstGeom>
        </p:spPr>
      </p:pic>
      <p:sp>
        <p:nvSpPr>
          <p:cNvPr id="2" name="Title 1"/>
          <p:cNvSpPr>
            <a:spLocks noGrp="1"/>
          </p:cNvSpPr>
          <p:nvPr>
            <p:ph type="title"/>
          </p:nvPr>
        </p:nvSpPr>
        <p:spPr>
          <a:xfrm>
            <a:off x="314325" y="1"/>
            <a:ext cx="10086975" cy="1276350"/>
          </a:xfrm>
        </p:spPr>
        <p:txBody>
          <a:bodyPr>
            <a:normAutofit/>
          </a:bodyPr>
          <a:lstStyle>
            <a:lvl1pPr>
              <a:defRPr sz="4300">
                <a:solidFill>
                  <a:schemeClr val="bg1"/>
                </a:solidFill>
                <a:latin typeface="Century Gothic" panose="020B0502020202020204" pitchFamily="34" charset="0"/>
              </a:defRPr>
            </a:lvl1pPr>
          </a:lstStyle>
          <a:p>
            <a:r>
              <a:rPr lang="es-ES"/>
              <a:t>Haga clic para modificar el estilo de título del patrón</a:t>
            </a:r>
            <a:endParaRPr lang="pt-BR" dirty="0"/>
          </a:p>
        </p:txBody>
      </p:sp>
      <p:sp>
        <p:nvSpPr>
          <p:cNvPr id="12" name="Text Placeholder 11"/>
          <p:cNvSpPr>
            <a:spLocks noGrp="1"/>
          </p:cNvSpPr>
          <p:nvPr>
            <p:ph type="body" sz="quarter" idx="13"/>
          </p:nvPr>
        </p:nvSpPr>
        <p:spPr>
          <a:xfrm rot="17700000">
            <a:off x="7445653" y="3233409"/>
            <a:ext cx="5500242" cy="712787"/>
          </a:xfrm>
        </p:spPr>
        <p:txBody>
          <a:bodyPr anchor="ctr" anchorCtr="0">
            <a:normAutofit/>
          </a:bodyPr>
          <a:lstStyle>
            <a:lvl1pPr marL="0" indent="0">
              <a:buNone/>
              <a:defRPr sz="3100">
                <a:solidFill>
                  <a:srgbClr val="543118"/>
                </a:solidFill>
                <a:latin typeface="Century Gothic" panose="020B0502020202020204" pitchFamily="34" charset="0"/>
              </a:defRPr>
            </a:lvl1pPr>
          </a:lstStyle>
          <a:p>
            <a:pPr lvl="0"/>
            <a:r>
              <a:rPr lang="es-ES"/>
              <a:t>Editar los estilos de texto del patrón</a:t>
            </a:r>
          </a:p>
        </p:txBody>
      </p:sp>
      <p:pic>
        <p:nvPicPr>
          <p:cNvPr id="14" name="Picture 13"/>
          <p:cNvPicPr preferRelativeResize="0">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9703663" y="0"/>
            <a:ext cx="2497666" cy="5723467"/>
          </a:xfrm>
          <a:prstGeom prst="rect">
            <a:avLst/>
          </a:prstGeom>
        </p:spPr>
      </p:pic>
      <p:pic>
        <p:nvPicPr>
          <p:cNvPr id="15" name="Picture 14"/>
          <p:cNvPicPr>
            <a:picLocks noChangeAspect="1"/>
          </p:cNvPicPr>
          <p:nvPr userDrawn="1"/>
        </p:nvPicPr>
        <p:blipFill rotWithShape="1">
          <a:blip r:embed="rId5" cstate="print">
            <a:extLst>
              <a:ext uri="{28A0092B-C50C-407E-A947-70E740481C1C}">
                <a14:useLocalDpi xmlns:a14="http://schemas.microsoft.com/office/drawing/2010/main" val="0"/>
              </a:ext>
            </a:extLst>
          </a:blip>
          <a:srcRect l="4892" r="2857" b="1068"/>
          <a:stretch/>
        </p:blipFill>
        <p:spPr>
          <a:xfrm>
            <a:off x="9135533" y="946934"/>
            <a:ext cx="3056467" cy="5912124"/>
          </a:xfrm>
          <a:prstGeom prst="rect">
            <a:avLst/>
          </a:prstGeom>
        </p:spPr>
      </p:pic>
      <p:sp>
        <p:nvSpPr>
          <p:cNvPr id="3" name="Date Placeholder 2"/>
          <p:cNvSpPr>
            <a:spLocks noGrp="1"/>
          </p:cNvSpPr>
          <p:nvPr>
            <p:ph type="dt" sz="half" idx="15"/>
          </p:nvPr>
        </p:nvSpPr>
        <p:spPr/>
        <p:txBody>
          <a:bodyPr/>
          <a:lstStyle/>
          <a:p>
            <a:fld id="{4878B457-8A64-4EB6-A4F3-A5DE5F35A65B}" type="datetimeFigureOut">
              <a:rPr lang="pt-BR" smtClean="0"/>
              <a:t>11/02/2019</a:t>
            </a:fld>
            <a:endParaRPr lang="pt-BR"/>
          </a:p>
        </p:txBody>
      </p:sp>
      <p:sp>
        <p:nvSpPr>
          <p:cNvPr id="16" name="Footer Placeholder 15"/>
          <p:cNvSpPr>
            <a:spLocks noGrp="1"/>
          </p:cNvSpPr>
          <p:nvPr>
            <p:ph type="ftr" sz="quarter" idx="16"/>
          </p:nvPr>
        </p:nvSpPr>
        <p:spPr/>
        <p:txBody>
          <a:bodyPr/>
          <a:lstStyle/>
          <a:p>
            <a:endParaRPr lang="pt-BR"/>
          </a:p>
        </p:txBody>
      </p:sp>
      <p:sp>
        <p:nvSpPr>
          <p:cNvPr id="17" name="Slide Number Placeholder 16"/>
          <p:cNvSpPr>
            <a:spLocks noGrp="1"/>
          </p:cNvSpPr>
          <p:nvPr>
            <p:ph type="sldNum" sz="quarter" idx="17"/>
          </p:nvPr>
        </p:nvSpPr>
        <p:spPr/>
        <p:txBody>
          <a:bodyPr/>
          <a:lstStyle/>
          <a:p>
            <a:fld id="{8B80CA9D-3678-480A-9280-FD105C3663C8}" type="slidenum">
              <a:rPr lang="pt-BR" smtClean="0"/>
              <a:t>‹Nº›</a:t>
            </a:fld>
            <a:endParaRPr lang="pt-BR"/>
          </a:p>
        </p:txBody>
      </p:sp>
      <p:sp>
        <p:nvSpPr>
          <p:cNvPr id="19" name="Vertical Text Placeholder 18"/>
          <p:cNvSpPr>
            <a:spLocks noGrp="1"/>
          </p:cNvSpPr>
          <p:nvPr>
            <p:ph type="body" orient="vert" sz="quarter" idx="18"/>
          </p:nvPr>
        </p:nvSpPr>
        <p:spPr>
          <a:xfrm>
            <a:off x="333376" y="1514475"/>
            <a:ext cx="7924800" cy="3438525"/>
          </a:xfrm>
        </p:spPr>
        <p:txBody>
          <a:bodyPr vert="eaVert"/>
          <a:lstStyle>
            <a:lvl1pPr marL="0" indent="0">
              <a:buFontTx/>
              <a:buNone/>
              <a:defRPr>
                <a:solidFill>
                  <a:srgbClr val="543118"/>
                </a:solidFill>
              </a:defRPr>
            </a:lvl1pPr>
            <a:lvl2pPr marL="457200" indent="0">
              <a:buFontTx/>
              <a:buNone/>
              <a:defRPr>
                <a:solidFill>
                  <a:srgbClr val="543118"/>
                </a:solidFill>
              </a:defRPr>
            </a:lvl2pPr>
            <a:lvl3pPr marL="914400" indent="0">
              <a:buFontTx/>
              <a:buNone/>
              <a:defRPr>
                <a:solidFill>
                  <a:srgbClr val="543118"/>
                </a:solidFill>
              </a:defRPr>
            </a:lvl3pPr>
            <a:lvl4pPr marL="1371600" indent="0">
              <a:buFontTx/>
              <a:buNone/>
              <a:defRPr>
                <a:solidFill>
                  <a:srgbClr val="543118"/>
                </a:solidFill>
              </a:defRPr>
            </a:lvl4pPr>
            <a:lvl5pPr marL="1828800" indent="0">
              <a:buFontTx/>
              <a:buNone/>
              <a:defRPr>
                <a:solidFill>
                  <a:srgbClr val="543118"/>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extLst>
      <p:ext uri="{BB962C8B-B14F-4D97-AF65-F5344CB8AC3E}">
        <p14:creationId xmlns:p14="http://schemas.microsoft.com/office/powerpoint/2010/main" val="1532591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ítulo y texto verticales">
    <p:spTree>
      <p:nvGrpSpPr>
        <p:cNvPr id="1" name=""/>
        <p:cNvGrpSpPr/>
        <p:nvPr/>
      </p:nvGrpSpPr>
      <p:grpSpPr>
        <a:xfrm>
          <a:off x="0" y="0"/>
          <a:ext cx="0" cy="0"/>
          <a:chOff x="0" y="0"/>
          <a:chExt cx="0" cy="0"/>
        </a:xfrm>
      </p:grpSpPr>
      <p:sp>
        <p:nvSpPr>
          <p:cNvPr id="16" name="Flowchart: Data 15"/>
          <p:cNvSpPr/>
          <p:nvPr userDrawn="1"/>
        </p:nvSpPr>
        <p:spPr>
          <a:xfrm rot="1440000">
            <a:off x="9560750" y="-561092"/>
            <a:ext cx="1057294" cy="798480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595 h 10595"/>
              <a:gd name="connsiteX1" fmla="*/ 2647 w 10000"/>
              <a:gd name="connsiteY1" fmla="*/ 0 h 10595"/>
              <a:gd name="connsiteX2" fmla="*/ 10000 w 10000"/>
              <a:gd name="connsiteY2" fmla="*/ 595 h 10595"/>
              <a:gd name="connsiteX3" fmla="*/ 8000 w 10000"/>
              <a:gd name="connsiteY3" fmla="*/ 10595 h 10595"/>
              <a:gd name="connsiteX4" fmla="*/ 0 w 10000"/>
              <a:gd name="connsiteY4" fmla="*/ 10595 h 10595"/>
              <a:gd name="connsiteX0" fmla="*/ 0 w 10924"/>
              <a:gd name="connsiteY0" fmla="*/ 10778 h 10778"/>
              <a:gd name="connsiteX1" fmla="*/ 2647 w 10924"/>
              <a:gd name="connsiteY1" fmla="*/ 183 h 10778"/>
              <a:gd name="connsiteX2" fmla="*/ 10924 w 10924"/>
              <a:gd name="connsiteY2" fmla="*/ 0 h 10778"/>
              <a:gd name="connsiteX3" fmla="*/ 8000 w 10924"/>
              <a:gd name="connsiteY3" fmla="*/ 10778 h 10778"/>
              <a:gd name="connsiteX4" fmla="*/ 0 w 10924"/>
              <a:gd name="connsiteY4" fmla="*/ 10778 h 10778"/>
              <a:gd name="connsiteX0" fmla="*/ 0 w 8000"/>
              <a:gd name="connsiteY0" fmla="*/ 10997 h 10997"/>
              <a:gd name="connsiteX1" fmla="*/ 2647 w 8000"/>
              <a:gd name="connsiteY1" fmla="*/ 402 h 10997"/>
              <a:gd name="connsiteX2" fmla="*/ 6870 w 8000"/>
              <a:gd name="connsiteY2" fmla="*/ 0 h 10997"/>
              <a:gd name="connsiteX3" fmla="*/ 8000 w 8000"/>
              <a:gd name="connsiteY3" fmla="*/ 10997 h 10997"/>
              <a:gd name="connsiteX4" fmla="*/ 0 w 8000"/>
              <a:gd name="connsiteY4" fmla="*/ 10997 h 10997"/>
              <a:gd name="connsiteX0" fmla="*/ 0 w 10000"/>
              <a:gd name="connsiteY0" fmla="*/ 10000 h 10000"/>
              <a:gd name="connsiteX1" fmla="*/ 3309 w 10000"/>
              <a:gd name="connsiteY1" fmla="*/ 366 h 10000"/>
              <a:gd name="connsiteX2" fmla="*/ 8588 w 10000"/>
              <a:gd name="connsiteY2" fmla="*/ 0 h 10000"/>
              <a:gd name="connsiteX3" fmla="*/ 10000 w 10000"/>
              <a:gd name="connsiteY3" fmla="*/ 10000 h 10000"/>
              <a:gd name="connsiteX4" fmla="*/ 0 w 10000"/>
              <a:gd name="connsiteY4" fmla="*/ 10000 h 10000"/>
              <a:gd name="connsiteX0" fmla="*/ 0 w 8588"/>
              <a:gd name="connsiteY0" fmla="*/ 10000 h 10000"/>
              <a:gd name="connsiteX1" fmla="*/ 3309 w 8588"/>
              <a:gd name="connsiteY1" fmla="*/ 366 h 10000"/>
              <a:gd name="connsiteX2" fmla="*/ 8588 w 8588"/>
              <a:gd name="connsiteY2" fmla="*/ 0 h 10000"/>
              <a:gd name="connsiteX3" fmla="*/ 8581 w 8588"/>
              <a:gd name="connsiteY3" fmla="*/ 9307 h 10000"/>
              <a:gd name="connsiteX4" fmla="*/ 0 w 8588"/>
              <a:gd name="connsiteY4" fmla="*/ 10000 h 10000"/>
              <a:gd name="connsiteX0" fmla="*/ 0 w 9262"/>
              <a:gd name="connsiteY0" fmla="*/ 9952 h 9952"/>
              <a:gd name="connsiteX1" fmla="*/ 3115 w 9262"/>
              <a:gd name="connsiteY1" fmla="*/ 366 h 9952"/>
              <a:gd name="connsiteX2" fmla="*/ 9262 w 9262"/>
              <a:gd name="connsiteY2" fmla="*/ 0 h 9952"/>
              <a:gd name="connsiteX3" fmla="*/ 9254 w 9262"/>
              <a:gd name="connsiteY3" fmla="*/ 9307 h 9952"/>
              <a:gd name="connsiteX4" fmla="*/ 0 w 9262"/>
              <a:gd name="connsiteY4" fmla="*/ 9952 h 9952"/>
              <a:gd name="connsiteX0" fmla="*/ 0 w 9071"/>
              <a:gd name="connsiteY0" fmla="*/ 9943 h 9943"/>
              <a:gd name="connsiteX1" fmla="*/ 2434 w 9071"/>
              <a:gd name="connsiteY1" fmla="*/ 368 h 9943"/>
              <a:gd name="connsiteX2" fmla="*/ 9071 w 9071"/>
              <a:gd name="connsiteY2" fmla="*/ 0 h 9943"/>
              <a:gd name="connsiteX3" fmla="*/ 9062 w 9071"/>
              <a:gd name="connsiteY3" fmla="*/ 9352 h 9943"/>
              <a:gd name="connsiteX4" fmla="*/ 0 w 9071"/>
              <a:gd name="connsiteY4" fmla="*/ 9943 h 9943"/>
              <a:gd name="connsiteX0" fmla="*/ 0 w 10325"/>
              <a:gd name="connsiteY0" fmla="*/ 9909 h 9909"/>
              <a:gd name="connsiteX1" fmla="*/ 3008 w 10325"/>
              <a:gd name="connsiteY1" fmla="*/ 370 h 9909"/>
              <a:gd name="connsiteX2" fmla="*/ 10325 w 10325"/>
              <a:gd name="connsiteY2" fmla="*/ 0 h 9909"/>
              <a:gd name="connsiteX3" fmla="*/ 10315 w 10325"/>
              <a:gd name="connsiteY3" fmla="*/ 9406 h 9909"/>
              <a:gd name="connsiteX4" fmla="*/ 0 w 10325"/>
              <a:gd name="connsiteY4" fmla="*/ 9909 h 9909"/>
              <a:gd name="connsiteX0" fmla="*/ 0 w 10000"/>
              <a:gd name="connsiteY0" fmla="*/ 10000 h 10000"/>
              <a:gd name="connsiteX1" fmla="*/ 2913 w 10000"/>
              <a:gd name="connsiteY1" fmla="*/ 373 h 10000"/>
              <a:gd name="connsiteX2" fmla="*/ 10000 w 10000"/>
              <a:gd name="connsiteY2" fmla="*/ 0 h 10000"/>
              <a:gd name="connsiteX3" fmla="*/ 8037 w 10000"/>
              <a:gd name="connsiteY3" fmla="*/ 9517 h 10000"/>
              <a:gd name="connsiteX4" fmla="*/ 0 w 10000"/>
              <a:gd name="connsiteY4" fmla="*/ 10000 h 10000"/>
              <a:gd name="connsiteX0" fmla="*/ 0 w 10142"/>
              <a:gd name="connsiteY0" fmla="*/ 10008 h 10008"/>
              <a:gd name="connsiteX1" fmla="*/ 2913 w 10142"/>
              <a:gd name="connsiteY1" fmla="*/ 381 h 10008"/>
              <a:gd name="connsiteX2" fmla="*/ 10142 w 10142"/>
              <a:gd name="connsiteY2" fmla="*/ 0 h 10008"/>
              <a:gd name="connsiteX3" fmla="*/ 8037 w 10142"/>
              <a:gd name="connsiteY3" fmla="*/ 9525 h 10008"/>
              <a:gd name="connsiteX4" fmla="*/ 0 w 10142"/>
              <a:gd name="connsiteY4" fmla="*/ 10008 h 10008"/>
              <a:gd name="connsiteX0" fmla="*/ 0 w 10142"/>
              <a:gd name="connsiteY0" fmla="*/ 10008 h 10008"/>
              <a:gd name="connsiteX1" fmla="*/ 3055 w 10142"/>
              <a:gd name="connsiteY1" fmla="*/ 373 h 10008"/>
              <a:gd name="connsiteX2" fmla="*/ 10142 w 10142"/>
              <a:gd name="connsiteY2" fmla="*/ 0 h 10008"/>
              <a:gd name="connsiteX3" fmla="*/ 8037 w 10142"/>
              <a:gd name="connsiteY3" fmla="*/ 9525 h 10008"/>
              <a:gd name="connsiteX4" fmla="*/ 0 w 10142"/>
              <a:gd name="connsiteY4" fmla="*/ 10008 h 10008"/>
              <a:gd name="connsiteX0" fmla="*/ 0 w 10221"/>
              <a:gd name="connsiteY0" fmla="*/ 10035 h 10035"/>
              <a:gd name="connsiteX1" fmla="*/ 3134 w 10221"/>
              <a:gd name="connsiteY1" fmla="*/ 373 h 10035"/>
              <a:gd name="connsiteX2" fmla="*/ 10221 w 10221"/>
              <a:gd name="connsiteY2" fmla="*/ 0 h 10035"/>
              <a:gd name="connsiteX3" fmla="*/ 8116 w 10221"/>
              <a:gd name="connsiteY3" fmla="*/ 9525 h 10035"/>
              <a:gd name="connsiteX4" fmla="*/ 0 w 10221"/>
              <a:gd name="connsiteY4" fmla="*/ 10035 h 10035"/>
              <a:gd name="connsiteX0" fmla="*/ 0 w 10221"/>
              <a:gd name="connsiteY0" fmla="*/ 10035 h 10035"/>
              <a:gd name="connsiteX1" fmla="*/ 3134 w 10221"/>
              <a:gd name="connsiteY1" fmla="*/ 373 h 10035"/>
              <a:gd name="connsiteX2" fmla="*/ 10221 w 10221"/>
              <a:gd name="connsiteY2" fmla="*/ 0 h 10035"/>
              <a:gd name="connsiteX3" fmla="*/ 8145 w 10221"/>
              <a:gd name="connsiteY3" fmla="*/ 9565 h 10035"/>
              <a:gd name="connsiteX4" fmla="*/ 0 w 10221"/>
              <a:gd name="connsiteY4" fmla="*/ 10035 h 10035"/>
              <a:gd name="connsiteX0" fmla="*/ 0 w 10221"/>
              <a:gd name="connsiteY0" fmla="*/ 10035 h 10035"/>
              <a:gd name="connsiteX1" fmla="*/ 3170 w 10221"/>
              <a:gd name="connsiteY1" fmla="*/ 394 h 10035"/>
              <a:gd name="connsiteX2" fmla="*/ 10221 w 10221"/>
              <a:gd name="connsiteY2" fmla="*/ 0 h 10035"/>
              <a:gd name="connsiteX3" fmla="*/ 8145 w 10221"/>
              <a:gd name="connsiteY3" fmla="*/ 9565 h 10035"/>
              <a:gd name="connsiteX4" fmla="*/ 0 w 10221"/>
              <a:gd name="connsiteY4" fmla="*/ 10035 h 10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21" h="10035">
                <a:moveTo>
                  <a:pt x="0" y="10035"/>
                </a:moveTo>
                <a:lnTo>
                  <a:pt x="3170" y="394"/>
                </a:lnTo>
                <a:lnTo>
                  <a:pt x="10221" y="0"/>
                </a:lnTo>
                <a:cubicBezTo>
                  <a:pt x="10219" y="3164"/>
                  <a:pt x="8148" y="6402"/>
                  <a:pt x="8145" y="9565"/>
                </a:cubicBezTo>
                <a:lnTo>
                  <a:pt x="0" y="10035"/>
                </a:lnTo>
                <a:close/>
              </a:path>
            </a:pathLst>
          </a:custGeom>
          <a:solidFill>
            <a:srgbClr val="E2C3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26466" y="3029"/>
            <a:ext cx="5038725" cy="6858000"/>
          </a:xfrm>
          <a:prstGeom prst="rect">
            <a:avLst/>
          </a:prstGeom>
        </p:spPr>
      </p:pic>
      <p:sp>
        <p:nvSpPr>
          <p:cNvPr id="13" name="Text Placeholder 12"/>
          <p:cNvSpPr>
            <a:spLocks noGrp="1"/>
          </p:cNvSpPr>
          <p:nvPr>
            <p:ph type="body" sz="quarter" idx="13"/>
          </p:nvPr>
        </p:nvSpPr>
        <p:spPr>
          <a:xfrm rot="17760000">
            <a:off x="6845775" y="2979769"/>
            <a:ext cx="6618216" cy="666991"/>
          </a:xfrm>
          <a:noFill/>
        </p:spPr>
        <p:txBody>
          <a:bodyPr anchor="ctr" anchorCtr="0">
            <a:normAutofit/>
          </a:bodyPr>
          <a:lstStyle>
            <a:lvl1pPr marL="0" indent="0" algn="ctr">
              <a:buNone/>
              <a:defRPr sz="3100">
                <a:solidFill>
                  <a:srgbClr val="543118"/>
                </a:solidFill>
                <a:latin typeface="Century Gothic" panose="020B0502020202020204" pitchFamily="34" charset="0"/>
              </a:defRPr>
            </a:lvl1pPr>
          </a:lstStyle>
          <a:p>
            <a:pPr lvl="0"/>
            <a:r>
              <a:rPr lang="es-ES"/>
              <a:t>Editar los estilos de texto del patrón</a:t>
            </a:r>
          </a:p>
        </p:txBody>
      </p:sp>
      <p:sp>
        <p:nvSpPr>
          <p:cNvPr id="4" name="Date Placeholder 3"/>
          <p:cNvSpPr>
            <a:spLocks noGrp="1"/>
          </p:cNvSpPr>
          <p:nvPr>
            <p:ph type="dt" sz="half" idx="10"/>
          </p:nvPr>
        </p:nvSpPr>
        <p:spPr/>
        <p:txBody>
          <a:bodyPr/>
          <a:lstStyle/>
          <a:p>
            <a:fld id="{4878B457-8A64-4EB6-A4F3-A5DE5F35A65B}" type="datetimeFigureOut">
              <a:rPr lang="pt-BR" smtClean="0"/>
              <a:t>11/02/2019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B80CA9D-3678-480A-9280-FD105C3663C8}" type="slidenum">
              <a:rPr lang="pt-BR" smtClean="0"/>
              <a:t>‹Nº›</a:t>
            </a:fld>
            <a:endParaRPr lang="pt-B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67800" y="933450"/>
            <a:ext cx="3124200" cy="5924550"/>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050753" y="76703"/>
            <a:ext cx="1562100" cy="2790825"/>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20229" y="5175250"/>
            <a:ext cx="1343025" cy="1181100"/>
          </a:xfrm>
          <a:prstGeom prst="rect">
            <a:avLst/>
          </a:prstGeom>
        </p:spPr>
      </p:pic>
      <p:sp>
        <p:nvSpPr>
          <p:cNvPr id="14" name="Title 13"/>
          <p:cNvSpPr>
            <a:spLocks noGrp="1"/>
          </p:cNvSpPr>
          <p:nvPr>
            <p:ph type="title"/>
          </p:nvPr>
        </p:nvSpPr>
        <p:spPr>
          <a:xfrm rot="17760000">
            <a:off x="5857383" y="2712726"/>
            <a:ext cx="6538247" cy="1031804"/>
          </a:xfrm>
        </p:spPr>
        <p:txBody>
          <a:bodyPr>
            <a:normAutofit/>
          </a:bodyPr>
          <a:lstStyle>
            <a:lvl1pPr algn="ctr">
              <a:defRPr sz="4400">
                <a:solidFill>
                  <a:schemeClr val="bg1"/>
                </a:solidFill>
                <a:latin typeface="Century Gothic" panose="020B0502020202020204" pitchFamily="34" charset="0"/>
              </a:defRPr>
            </a:lvl1pPr>
          </a:lstStyle>
          <a:p>
            <a:r>
              <a:rPr lang="es-ES"/>
              <a:t>Haga clic para modificar el estilo de título del patrón</a:t>
            </a:r>
            <a:endParaRPr lang="pt-BR" dirty="0"/>
          </a:p>
        </p:txBody>
      </p:sp>
      <p:pic>
        <p:nvPicPr>
          <p:cNvPr id="18" name="Picture 1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084734" y="1439"/>
            <a:ext cx="3105150" cy="6581775"/>
          </a:xfrm>
          <a:prstGeom prst="rect">
            <a:avLst/>
          </a:prstGeom>
        </p:spPr>
      </p:pic>
      <p:sp>
        <p:nvSpPr>
          <p:cNvPr id="3" name="Vertical Text Placeholder 2"/>
          <p:cNvSpPr>
            <a:spLocks noGrp="1"/>
          </p:cNvSpPr>
          <p:nvPr>
            <p:ph type="body" orient="vert" sz="quarter" idx="15"/>
          </p:nvPr>
        </p:nvSpPr>
        <p:spPr>
          <a:xfrm>
            <a:off x="349250" y="571500"/>
            <a:ext cx="7089775" cy="4286250"/>
          </a:xfrm>
        </p:spPr>
        <p:txBody>
          <a:bodyPr vert="eaVert"/>
          <a:lstStyle>
            <a:lvl1pPr marL="0" indent="0">
              <a:buFontTx/>
              <a:buNone/>
              <a:defRPr sz="3200">
                <a:solidFill>
                  <a:srgbClr val="543118"/>
                </a:solidFill>
              </a:defRPr>
            </a:lvl1pPr>
            <a:lvl2pPr marL="457200" indent="0">
              <a:buFontTx/>
              <a:buNone/>
              <a:defRPr sz="2800">
                <a:solidFill>
                  <a:srgbClr val="543118"/>
                </a:solidFill>
              </a:defRPr>
            </a:lvl2pPr>
            <a:lvl3pPr marL="914400" indent="0">
              <a:buFontTx/>
              <a:buNone/>
              <a:defRPr sz="2400">
                <a:solidFill>
                  <a:srgbClr val="543118"/>
                </a:solidFill>
              </a:defRPr>
            </a:lvl3pPr>
            <a:lvl4pPr marL="1371600" indent="0">
              <a:buFontTx/>
              <a:buNone/>
              <a:defRPr sz="2000">
                <a:solidFill>
                  <a:srgbClr val="543118"/>
                </a:solidFill>
              </a:defRPr>
            </a:lvl4pPr>
            <a:lvl5pPr marL="1828800" indent="0">
              <a:buFontTx/>
              <a:buNone/>
              <a:defRPr>
                <a:solidFill>
                  <a:srgbClr val="543118"/>
                </a:solidFill>
              </a:defRPr>
            </a:lvl5pPr>
          </a:lstStyle>
          <a:p>
            <a:pPr lvl="0"/>
            <a:r>
              <a:rPr lang="es-ES"/>
              <a:t>Editar los estilos de texto del patrón</a:t>
            </a:r>
          </a:p>
          <a:p>
            <a:pPr lvl="1"/>
            <a:r>
              <a:rPr lang="es-ES"/>
              <a:t>Segundo nivel</a:t>
            </a:r>
          </a:p>
          <a:p>
            <a:pPr lvl="2"/>
            <a:r>
              <a:rPr lang="es-ES"/>
              <a:t>Tercer nivel</a:t>
            </a:r>
          </a:p>
          <a:p>
            <a:pPr lvl="3"/>
            <a:r>
              <a:rPr lang="es-ES"/>
              <a:t>Cuarto nivel</a:t>
            </a:r>
          </a:p>
        </p:txBody>
      </p:sp>
    </p:spTree>
    <p:extLst>
      <p:ext uri="{BB962C8B-B14F-4D97-AF65-F5344CB8AC3E}">
        <p14:creationId xmlns:p14="http://schemas.microsoft.com/office/powerpoint/2010/main" val="3705423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250C97-B000-4933-A061-2F16326440AD}" type="datetimeFigureOut">
              <a:rPr lang="en-US" smtClean="0"/>
              <a:pPr/>
              <a:t>2/11/2019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6FF9FB-2E07-4CDA-9DCB-39A79E2C845A}" type="slidenum">
              <a:rPr lang="en-US" smtClean="0"/>
              <a:pPr/>
              <a:t>‹Nº›</a:t>
            </a:fld>
            <a:endParaRPr lang="en-US"/>
          </a:p>
        </p:txBody>
      </p:sp>
    </p:spTree>
    <p:extLst>
      <p:ext uri="{BB962C8B-B14F-4D97-AF65-F5344CB8AC3E}">
        <p14:creationId xmlns:p14="http://schemas.microsoft.com/office/powerpoint/2010/main" val="27986286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5044825"/>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pt-B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pt-B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78B457-8A64-4EB6-A4F3-A5DE5F35A65B}" type="datetimeFigureOut">
              <a:rPr lang="pt-BR" smtClean="0"/>
              <a:t>11/02/2019</a:t>
            </a:fld>
            <a:endParaRPr lang="pt-B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80CA9D-3678-480A-9280-FD105C3663C8}" type="slidenum">
              <a:rPr lang="pt-BR" smtClean="0"/>
              <a:t>‹Nº›</a:t>
            </a:fld>
            <a:endParaRPr lang="pt-BR"/>
          </a:p>
        </p:txBody>
      </p:sp>
    </p:spTree>
    <p:extLst>
      <p:ext uri="{BB962C8B-B14F-4D97-AF65-F5344CB8AC3E}">
        <p14:creationId xmlns:p14="http://schemas.microsoft.com/office/powerpoint/2010/main" val="704773120"/>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250C97-B000-4933-A061-2F16326440AD}" type="datetimeFigureOut">
              <a:rPr lang="en-US" smtClean="0"/>
              <a:pPr/>
              <a:t>2/11/2019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6FF9FB-2E07-4CDA-9DCB-39A79E2C845A}" type="slidenum">
              <a:rPr lang="en-US" smtClean="0"/>
              <a:pPr/>
              <a:t>‹Nº›</a:t>
            </a:fld>
            <a:endParaRPr lang="en-US"/>
          </a:p>
        </p:txBody>
      </p:sp>
    </p:spTree>
    <p:extLst>
      <p:ext uri="{BB962C8B-B14F-4D97-AF65-F5344CB8AC3E}">
        <p14:creationId xmlns:p14="http://schemas.microsoft.com/office/powerpoint/2010/main" val="1118369824"/>
      </p:ext>
    </p:extLst>
  </p:cSld>
  <p:clrMap bg1="lt1" tx1="dk1" bg2="lt2" tx2="dk2" accent1="accent1" accent2="accent2" accent3="accent3" accent4="accent4" accent5="accent5" accent6="accent6" hlink="hlink" folHlink="folHlink"/>
  <p:sldLayoutIdLst>
    <p:sldLayoutId id="214748366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G"/><Relationship Id="rId2" Type="http://schemas.openxmlformats.org/officeDocument/2006/relationships/image" Target="../media/image40.jpeg"/><Relationship Id="rId1" Type="http://schemas.openxmlformats.org/officeDocument/2006/relationships/slideLayout" Target="../slideLayouts/slideLayout8.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2.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G"/><Relationship Id="rId7" Type="http://schemas.openxmlformats.org/officeDocument/2006/relationships/image" Target="../media/image52.JPG"/><Relationship Id="rId2" Type="http://schemas.openxmlformats.org/officeDocument/2006/relationships/image" Target="../media/image47.JPG"/><Relationship Id="rId1" Type="http://schemas.openxmlformats.org/officeDocument/2006/relationships/slideLayout" Target="../slideLayouts/slideLayout8.xml"/><Relationship Id="rId6" Type="http://schemas.openxmlformats.org/officeDocument/2006/relationships/image" Target="../media/image51.JPG"/><Relationship Id="rId5" Type="http://schemas.openxmlformats.org/officeDocument/2006/relationships/image" Target="../media/image50.JPG"/><Relationship Id="rId10" Type="http://schemas.openxmlformats.org/officeDocument/2006/relationships/image" Target="../media/image55.JPG"/><Relationship Id="rId4" Type="http://schemas.openxmlformats.org/officeDocument/2006/relationships/image" Target="../media/image49.JPG"/><Relationship Id="rId9" Type="http://schemas.openxmlformats.org/officeDocument/2006/relationships/image" Target="../media/image54.jpeg"/></Relationships>
</file>

<file path=ppt/slides/_rels/slide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slide" Target="slide13.xml"/><Relationship Id="rId7" Type="http://schemas.openxmlformats.org/officeDocument/2006/relationships/slide" Target="slide15.xml"/><Relationship Id="rId12" Type="http://schemas.openxmlformats.org/officeDocument/2006/relationships/image" Target="../media/image6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7.emf"/><Relationship Id="rId11" Type="http://schemas.openxmlformats.org/officeDocument/2006/relationships/image" Target="../media/image60.jpeg"/><Relationship Id="rId5" Type="http://schemas.openxmlformats.org/officeDocument/2006/relationships/slide" Target="slide14.xml"/><Relationship Id="rId10" Type="http://schemas.openxmlformats.org/officeDocument/2006/relationships/slide" Target="slide16.xml"/><Relationship Id="rId4" Type="http://schemas.openxmlformats.org/officeDocument/2006/relationships/image" Target="../media/image56.jpeg"/><Relationship Id="rId9" Type="http://schemas.openxmlformats.org/officeDocument/2006/relationships/image" Target="../media/image59.emf"/></Relationships>
</file>

<file path=ppt/slides/_rels/slide4.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slide" Target="slide19.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jpeg"/></Relationships>
</file>

<file path=ppt/slides/_rels/slide5.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tiff"/><Relationship Id="rId2" Type="http://schemas.openxmlformats.org/officeDocument/2006/relationships/image" Target="../media/image67.jpeg"/><Relationship Id="rId1" Type="http://schemas.openxmlformats.org/officeDocument/2006/relationships/slideLayout" Target="../slideLayouts/slideLayout1.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tiff"/></Relationships>
</file>

<file path=ppt/slides/_rels/slide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1.xml"/><Relationship Id="rId5" Type="http://schemas.openxmlformats.org/officeDocument/2006/relationships/image" Target="../media/image76.jpeg"/><Relationship Id="rId4" Type="http://schemas.openxmlformats.org/officeDocument/2006/relationships/image" Target="../media/image75.jpeg"/></Relationships>
</file>

<file path=ppt/slides/_rels/slide7.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emf"/><Relationship Id="rId7" Type="http://schemas.openxmlformats.org/officeDocument/2006/relationships/image" Target="../media/image82.jpeg"/><Relationship Id="rId2" Type="http://schemas.openxmlformats.org/officeDocument/2006/relationships/image" Target="../media/image77.png"/><Relationship Id="rId1" Type="http://schemas.openxmlformats.org/officeDocument/2006/relationships/slideLayout" Target="../slideLayouts/slideLayout1.xml"/><Relationship Id="rId6" Type="http://schemas.openxmlformats.org/officeDocument/2006/relationships/image" Target="../media/image81.jpeg"/><Relationship Id="rId5" Type="http://schemas.openxmlformats.org/officeDocument/2006/relationships/image" Target="../media/image80.gif"/><Relationship Id="rId4" Type="http://schemas.openxmlformats.org/officeDocument/2006/relationships/image" Target="../media/image79.jpeg"/></Relationships>
</file>

<file path=ppt/slides/_rels/slide8.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image" Target="../media/image84.jpeg"/><Relationship Id="rId1" Type="http://schemas.openxmlformats.org/officeDocument/2006/relationships/slideLayout" Target="../slideLayouts/slideLayout1.xml"/><Relationship Id="rId6" Type="http://schemas.openxmlformats.org/officeDocument/2006/relationships/image" Target="../media/image88.jpeg"/><Relationship Id="rId5" Type="http://schemas.openxmlformats.org/officeDocument/2006/relationships/image" Target="../media/image87.png"/><Relationship Id="rId4" Type="http://schemas.openxmlformats.org/officeDocument/2006/relationships/image" Target="../media/image86.jpeg"/></Relationships>
</file>

<file path=ppt/slides/_rels/slide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10.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image" Target="../media/image95.png"/><Relationship Id="rId1" Type="http://schemas.openxmlformats.org/officeDocument/2006/relationships/slideLayout" Target="../slideLayouts/slideLayout1.xml"/><Relationship Id="rId6" Type="http://schemas.openxmlformats.org/officeDocument/2006/relationships/image" Target="../media/image99.jpeg"/><Relationship Id="rId5" Type="http://schemas.openxmlformats.org/officeDocument/2006/relationships/image" Target="../media/image98.png"/><Relationship Id="rId4" Type="http://schemas.openxmlformats.org/officeDocument/2006/relationships/image" Target="../media/image97.jpeg"/></Relationships>
</file>

<file path=ppt/slides/_rels/slide1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jpeg"/><Relationship Id="rId1" Type="http://schemas.openxmlformats.org/officeDocument/2006/relationships/slideLayout" Target="../slideLayouts/slideLayout1.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12.xml.rels><?xml version="1.0" encoding="UTF-8" standalone="yes"?>
<Relationships xmlns="http://schemas.openxmlformats.org/package/2006/relationships"><Relationship Id="rId8" Type="http://schemas.openxmlformats.org/officeDocument/2006/relationships/image" Target="../media/image113.jpeg"/><Relationship Id="rId3" Type="http://schemas.openxmlformats.org/officeDocument/2006/relationships/image" Target="../media/image108.jpeg"/><Relationship Id="rId7" Type="http://schemas.openxmlformats.org/officeDocument/2006/relationships/image" Target="../media/image112.jpeg"/><Relationship Id="rId2" Type="http://schemas.openxmlformats.org/officeDocument/2006/relationships/image" Target="../media/image107.jpeg"/><Relationship Id="rId1" Type="http://schemas.openxmlformats.org/officeDocument/2006/relationships/slideLayout" Target="../slideLayouts/slideLayout1.xml"/><Relationship Id="rId6" Type="http://schemas.openxmlformats.org/officeDocument/2006/relationships/image" Target="../media/image111.jpeg"/><Relationship Id="rId11" Type="http://schemas.openxmlformats.org/officeDocument/2006/relationships/image" Target="../media/image116.jpeg"/><Relationship Id="rId5" Type="http://schemas.openxmlformats.org/officeDocument/2006/relationships/image" Target="../media/image110.jpeg"/><Relationship Id="rId10" Type="http://schemas.openxmlformats.org/officeDocument/2006/relationships/image" Target="../media/image115.jpeg"/><Relationship Id="rId4" Type="http://schemas.openxmlformats.org/officeDocument/2006/relationships/image" Target="../media/image109.jpeg"/><Relationship Id="rId9" Type="http://schemas.openxmlformats.org/officeDocument/2006/relationships/image" Target="../media/image114.jpeg"/></Relationships>
</file>

<file path=ppt/slides/_rels/slide1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17.emf"/><Relationship Id="rId1" Type="http://schemas.openxmlformats.org/officeDocument/2006/relationships/slideLayout" Target="../slideLayouts/slideLayout13.xml"/><Relationship Id="rId4" Type="http://schemas.openxmlformats.org/officeDocument/2006/relationships/image" Target="../media/image118.jpg"/></Relationships>
</file>

<file path=ppt/slides/_rels/slide1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17.emf"/><Relationship Id="rId1" Type="http://schemas.openxmlformats.org/officeDocument/2006/relationships/slideLayout" Target="../slideLayouts/slideLayout13.xml"/><Relationship Id="rId4" Type="http://schemas.openxmlformats.org/officeDocument/2006/relationships/image" Target="../media/image119.JPG"/></Relationships>
</file>

<file path=ppt/slides/_rels/slide1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17.emf"/><Relationship Id="rId1" Type="http://schemas.openxmlformats.org/officeDocument/2006/relationships/slideLayout" Target="../slideLayouts/slideLayout13.xml"/><Relationship Id="rId4" Type="http://schemas.openxmlformats.org/officeDocument/2006/relationships/image" Target="../media/image120.png"/></Relationships>
</file>

<file path=ppt/slides/_rels/slide1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17.emf"/><Relationship Id="rId1" Type="http://schemas.openxmlformats.org/officeDocument/2006/relationships/slideLayout" Target="../slideLayouts/slideLayout13.xml"/><Relationship Id="rId4" Type="http://schemas.openxmlformats.org/officeDocument/2006/relationships/image" Target="../media/image124.jpg"/></Relationships>
</file>

<file path=ppt/slides/_rels/slide2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28.tif"/><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29.tif"/><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32.emf"/><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80.gif"/><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image" Target="../media/image117.emf"/><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17.em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descr="Imagen que contiene interior, pared, negro, armario&#10;&#10;Descripción generada automáticamente">
            <a:extLst>
              <a:ext uri="{FF2B5EF4-FFF2-40B4-BE49-F238E27FC236}">
                <a16:creationId xmlns:a16="http://schemas.microsoft.com/office/drawing/2014/main" id="{451CD4E5-52B8-4BE8-A782-DD1847825B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208858" y="1593618"/>
            <a:ext cx="2646608" cy="1984956"/>
          </a:xfrm>
          <a:prstGeom prst="rect">
            <a:avLst/>
          </a:prstGeom>
        </p:spPr>
      </p:pic>
      <p:pic>
        <p:nvPicPr>
          <p:cNvPr id="9" name="Imagen 8" descr="Imagen que contiene sentado, mesa&#10;&#10;Descripción generada automáticamente">
            <a:extLst>
              <a:ext uri="{FF2B5EF4-FFF2-40B4-BE49-F238E27FC236}">
                <a16:creationId xmlns:a16="http://schemas.microsoft.com/office/drawing/2014/main" id="{5B1E558E-A201-49AC-ACBF-276ECEF416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7711" y="405216"/>
            <a:ext cx="2668074" cy="2001055"/>
          </a:xfrm>
          <a:prstGeom prst="rect">
            <a:avLst/>
          </a:prstGeom>
        </p:spPr>
      </p:pic>
      <p:pic>
        <p:nvPicPr>
          <p:cNvPr id="7" name="Imagen 6" descr="Imagen que contiene biblioteca, libro, interior, sala&#10;&#10;Descripción generada automáticamente">
            <a:extLst>
              <a:ext uri="{FF2B5EF4-FFF2-40B4-BE49-F238E27FC236}">
                <a16:creationId xmlns:a16="http://schemas.microsoft.com/office/drawing/2014/main" id="{04F3DBBE-3BCF-4509-9639-0912C0B761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616" y="309756"/>
            <a:ext cx="3156759" cy="2369050"/>
          </a:xfrm>
          <a:prstGeom prst="rect">
            <a:avLst/>
          </a:prstGeom>
        </p:spPr>
      </p:pic>
      <p:pic>
        <p:nvPicPr>
          <p:cNvPr id="15" name="Imagen 14">
            <a:extLst>
              <a:ext uri="{FF2B5EF4-FFF2-40B4-BE49-F238E27FC236}">
                <a16:creationId xmlns:a16="http://schemas.microsoft.com/office/drawing/2014/main" id="{962B7BBC-137B-47A6-978C-39F4571564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3632" y="158763"/>
            <a:ext cx="3029535" cy="4036855"/>
          </a:xfrm>
          <a:prstGeom prst="rect">
            <a:avLst/>
          </a:prstGeom>
        </p:spPr>
      </p:pic>
      <p:pic>
        <p:nvPicPr>
          <p:cNvPr id="17" name="Imagen 16" descr="Imagen que contiene interior, persona, pared, sentado&#10;&#10;Descripción generada automáticamente">
            <a:extLst>
              <a:ext uri="{FF2B5EF4-FFF2-40B4-BE49-F238E27FC236}">
                <a16:creationId xmlns:a16="http://schemas.microsoft.com/office/drawing/2014/main" id="{2878624B-35BA-4791-8946-640B4C3BED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6900" y="3641000"/>
            <a:ext cx="3873903" cy="2907244"/>
          </a:xfrm>
          <a:prstGeom prst="rect">
            <a:avLst/>
          </a:prstGeom>
        </p:spPr>
      </p:pic>
      <p:pic>
        <p:nvPicPr>
          <p:cNvPr id="13" name="Imagen 12" descr="Imagen que contiene interior, suelo, biblioteca, pared&#10;&#10;Descripción generada automáticamente">
            <a:extLst>
              <a:ext uri="{FF2B5EF4-FFF2-40B4-BE49-F238E27FC236}">
                <a16:creationId xmlns:a16="http://schemas.microsoft.com/office/drawing/2014/main" id="{A58D5168-4AB9-4DA7-8103-B823621DCB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73632" y="2888859"/>
            <a:ext cx="2985884" cy="2240814"/>
          </a:xfrm>
          <a:prstGeom prst="rect">
            <a:avLst/>
          </a:prstGeom>
        </p:spPr>
      </p:pic>
      <p:pic>
        <p:nvPicPr>
          <p:cNvPr id="21" name="Imagen 20" descr="Imagen que contiene texto&#10;&#10;Descripción generada automáticamente">
            <a:extLst>
              <a:ext uri="{FF2B5EF4-FFF2-40B4-BE49-F238E27FC236}">
                <a16:creationId xmlns:a16="http://schemas.microsoft.com/office/drawing/2014/main" id="{972643ED-A133-40D9-83E3-952F0851B3E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47535" y="3429000"/>
            <a:ext cx="3876326" cy="2907244"/>
          </a:xfrm>
          <a:prstGeom prst="rect">
            <a:avLst/>
          </a:prstGeom>
        </p:spPr>
      </p:pic>
    </p:spTree>
    <p:extLst>
      <p:ext uri="{BB962C8B-B14F-4D97-AF65-F5344CB8AC3E}">
        <p14:creationId xmlns:p14="http://schemas.microsoft.com/office/powerpoint/2010/main" val="4048376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descr="Imagen que contiene texto, periódico&#10;&#10;Descripción generada automáticamente">
            <a:extLst>
              <a:ext uri="{FF2B5EF4-FFF2-40B4-BE49-F238E27FC236}">
                <a16:creationId xmlns:a16="http://schemas.microsoft.com/office/drawing/2014/main" id="{A42AAA98-4E7F-4C7A-89BA-C1424E9D0E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69" y="283335"/>
            <a:ext cx="1894378" cy="2524259"/>
          </a:xfrm>
          <a:prstGeom prst="rect">
            <a:avLst/>
          </a:prstGeom>
        </p:spPr>
      </p:pic>
      <p:pic>
        <p:nvPicPr>
          <p:cNvPr id="10" name="Imagen 9" descr="Imagen que contiene texto, periódico&#10;&#10;Descripción generada automáticamente">
            <a:extLst>
              <a:ext uri="{FF2B5EF4-FFF2-40B4-BE49-F238E27FC236}">
                <a16:creationId xmlns:a16="http://schemas.microsoft.com/office/drawing/2014/main" id="{93919D30-0E86-4332-895C-8CAFE157FA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7531" y="354168"/>
            <a:ext cx="2222995" cy="2962141"/>
          </a:xfrm>
          <a:prstGeom prst="rect">
            <a:avLst/>
          </a:prstGeom>
        </p:spPr>
      </p:pic>
      <p:pic>
        <p:nvPicPr>
          <p:cNvPr id="12" name="Imagen 11" descr="Imagen que contiene texto, periódico&#10;&#10;Descripción generada automáticamente">
            <a:extLst>
              <a:ext uri="{FF2B5EF4-FFF2-40B4-BE49-F238E27FC236}">
                <a16:creationId xmlns:a16="http://schemas.microsoft.com/office/drawing/2014/main" id="{E031A5D6-D5D8-4472-9D9D-853D033AEE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258" y="3792827"/>
            <a:ext cx="3363576" cy="2524260"/>
          </a:xfrm>
          <a:prstGeom prst="rect">
            <a:avLst/>
          </a:prstGeom>
        </p:spPr>
      </p:pic>
      <p:pic>
        <p:nvPicPr>
          <p:cNvPr id="14" name="Imagen 13" descr="Imagen que contiene ordenador, escritorio, monitor, electrónica&#10;&#10;Descripción generada automáticamente">
            <a:extLst>
              <a:ext uri="{FF2B5EF4-FFF2-40B4-BE49-F238E27FC236}">
                <a16:creationId xmlns:a16="http://schemas.microsoft.com/office/drawing/2014/main" id="{8A81FFBB-8CC4-4D5A-9A47-5A122C5CC0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7046" y="915586"/>
            <a:ext cx="1849995" cy="2465118"/>
          </a:xfrm>
          <a:prstGeom prst="rect">
            <a:avLst/>
          </a:prstGeom>
        </p:spPr>
      </p:pic>
      <p:pic>
        <p:nvPicPr>
          <p:cNvPr id="16" name="Imagen 15" descr="Imagen que contiene texto, periódico&#10;&#10;Descripción generada automáticamente">
            <a:extLst>
              <a:ext uri="{FF2B5EF4-FFF2-40B4-BE49-F238E27FC236}">
                <a16:creationId xmlns:a16="http://schemas.microsoft.com/office/drawing/2014/main" id="{16E389ED-BC5A-4219-A848-53B55F85DD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39324" y="2923504"/>
            <a:ext cx="2107013" cy="2807594"/>
          </a:xfrm>
          <a:prstGeom prst="rect">
            <a:avLst/>
          </a:prstGeom>
        </p:spPr>
      </p:pic>
      <p:pic>
        <p:nvPicPr>
          <p:cNvPr id="20" name="Imagen 19" descr="Imagen que contiene texto, electrónica, periódico&#10;&#10;Descripción generada automáticamente">
            <a:extLst>
              <a:ext uri="{FF2B5EF4-FFF2-40B4-BE49-F238E27FC236}">
                <a16:creationId xmlns:a16="http://schemas.microsoft.com/office/drawing/2014/main" id="{927BC3EB-22AE-41B0-A6F4-D093342834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08740" y="1374821"/>
            <a:ext cx="2537114" cy="3380704"/>
          </a:xfrm>
          <a:prstGeom prst="rect">
            <a:avLst/>
          </a:prstGeom>
        </p:spPr>
      </p:pic>
      <p:pic>
        <p:nvPicPr>
          <p:cNvPr id="22" name="Imagen 21" descr="Imagen que contiene texto&#10;&#10;Descripción generada automáticamente">
            <a:extLst>
              <a:ext uri="{FF2B5EF4-FFF2-40B4-BE49-F238E27FC236}">
                <a16:creationId xmlns:a16="http://schemas.microsoft.com/office/drawing/2014/main" id="{E5C5E0D8-5D76-4A37-B603-BAAA5FA653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6199811" y="850006"/>
            <a:ext cx="3606085" cy="2704564"/>
          </a:xfrm>
          <a:prstGeom prst="rect">
            <a:avLst/>
          </a:prstGeom>
        </p:spPr>
      </p:pic>
      <p:pic>
        <p:nvPicPr>
          <p:cNvPr id="26" name="Imagen 25" descr="Imagen que contiene texto, biblioteca&#10;&#10;Descripción generada automáticamente">
            <a:extLst>
              <a:ext uri="{FF2B5EF4-FFF2-40B4-BE49-F238E27FC236}">
                <a16:creationId xmlns:a16="http://schemas.microsoft.com/office/drawing/2014/main" id="{56AF91D8-5FF9-49E7-9FA6-9D3EF726F9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57009" y="2807594"/>
            <a:ext cx="2850522" cy="2137892"/>
          </a:xfrm>
          <a:prstGeom prst="rect">
            <a:avLst/>
          </a:prstGeom>
        </p:spPr>
      </p:pic>
      <p:pic>
        <p:nvPicPr>
          <p:cNvPr id="28" name="Imagen 27">
            <a:extLst>
              <a:ext uri="{FF2B5EF4-FFF2-40B4-BE49-F238E27FC236}">
                <a16:creationId xmlns:a16="http://schemas.microsoft.com/office/drawing/2014/main" id="{9E853DAF-A404-4A3B-BDA1-E02C53F3F79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88432" y="4327302"/>
            <a:ext cx="3068577" cy="2302872"/>
          </a:xfrm>
          <a:prstGeom prst="rect">
            <a:avLst/>
          </a:prstGeom>
        </p:spPr>
      </p:pic>
    </p:spTree>
    <p:extLst>
      <p:ext uri="{BB962C8B-B14F-4D97-AF65-F5344CB8AC3E}">
        <p14:creationId xmlns:p14="http://schemas.microsoft.com/office/powerpoint/2010/main" val="244195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arcador de texto 13">
            <a:extLst>
              <a:ext uri="{FF2B5EF4-FFF2-40B4-BE49-F238E27FC236}">
                <a16:creationId xmlns:a16="http://schemas.microsoft.com/office/drawing/2014/main" id="{DA9FEA07-D93F-4762-9638-61C3FF0F56AA}"/>
              </a:ext>
            </a:extLst>
          </p:cNvPr>
          <p:cNvSpPr>
            <a:spLocks noGrp="1"/>
          </p:cNvSpPr>
          <p:nvPr>
            <p:ph type="body" sz="quarter" idx="19"/>
          </p:nvPr>
        </p:nvSpPr>
        <p:spPr/>
        <p:txBody>
          <a:bodyPr rtlCol="0">
            <a:normAutofit/>
          </a:bodyPr>
          <a:lstStyle/>
          <a:p>
            <a:pPr rtl="0"/>
            <a:r>
              <a:rPr lang="es-ES" sz="1600" b="1" dirty="0">
                <a:latin typeface="Arial" panose="020B0604020202020204" pitchFamily="34" charset="0"/>
              </a:rPr>
              <a:t>Escudo que usaban los alumnos en su uniforme</a:t>
            </a:r>
          </a:p>
        </p:txBody>
      </p:sp>
      <p:sp>
        <p:nvSpPr>
          <p:cNvPr id="9" name="Marcador de texto 8">
            <a:extLst>
              <a:ext uri="{FF2B5EF4-FFF2-40B4-BE49-F238E27FC236}">
                <a16:creationId xmlns:a16="http://schemas.microsoft.com/office/drawing/2014/main" id="{DCEE00AC-18F9-4EA9-8216-AC2AF3F2674E}"/>
              </a:ext>
            </a:extLst>
          </p:cNvPr>
          <p:cNvSpPr>
            <a:spLocks noGrp="1"/>
          </p:cNvSpPr>
          <p:nvPr>
            <p:ph type="body" sz="quarter" idx="14"/>
          </p:nvPr>
        </p:nvSpPr>
        <p:spPr/>
        <p:txBody>
          <a:bodyPr rtlCol="0">
            <a:normAutofit lnSpcReduction="10000"/>
          </a:bodyPr>
          <a:lstStyle/>
          <a:p>
            <a:pPr rtl="0"/>
            <a:r>
              <a:rPr lang="es-ES" dirty="0">
                <a:latin typeface="Arial" panose="020B0604020202020204" pitchFamily="34" charset="0"/>
              </a:rPr>
              <a:t>1959</a:t>
            </a:r>
          </a:p>
        </p:txBody>
      </p:sp>
      <p:sp>
        <p:nvSpPr>
          <p:cNvPr id="17" name="Forma libre: Forma 31">
            <a:extLst>
              <a:ext uri="{FF2B5EF4-FFF2-40B4-BE49-F238E27FC236}">
                <a16:creationId xmlns:a16="http://schemas.microsoft.com/office/drawing/2014/main" id="{C8428BDF-ABD1-434E-8BCA-4FB3B4F3598B}"/>
              </a:ext>
            </a:extLst>
          </p:cNvPr>
          <p:cNvSpPr>
            <a:spLocks/>
          </p:cNvSpPr>
          <p:nvPr/>
        </p:nvSpPr>
        <p:spPr bwMode="auto">
          <a:xfrm>
            <a:off x="9797119" y="1345335"/>
            <a:ext cx="254148" cy="571308"/>
          </a:xfrm>
          <a:custGeom>
            <a:avLst/>
            <a:gdLst/>
            <a:ahLst/>
            <a:cxnLst/>
            <a:rect l="0" t="0" r="r" b="b"/>
            <a:pathLst>
              <a:path w="383742" h="863421">
                <a:moveTo>
                  <a:pt x="193716" y="5535"/>
                </a:moveTo>
                <a:lnTo>
                  <a:pt x="184861" y="15128"/>
                </a:lnTo>
                <a:cubicBezTo>
                  <a:pt x="184861" y="15128"/>
                  <a:pt x="121396" y="80069"/>
                  <a:pt x="90401" y="173053"/>
                </a:cubicBezTo>
                <a:cubicBezTo>
                  <a:pt x="80069" y="202572"/>
                  <a:pt x="74166" y="236518"/>
                  <a:pt x="74166" y="272679"/>
                </a:cubicBezTo>
                <a:cubicBezTo>
                  <a:pt x="74166" y="316957"/>
                  <a:pt x="79331" y="384850"/>
                  <a:pt x="85235" y="447577"/>
                </a:cubicBezTo>
                <a:lnTo>
                  <a:pt x="5535" y="526539"/>
                </a:lnTo>
                <a:lnTo>
                  <a:pt x="16604" y="647566"/>
                </a:lnTo>
                <a:lnTo>
                  <a:pt x="99994" y="597384"/>
                </a:lnTo>
                <a:cubicBezTo>
                  <a:pt x="99994" y="598122"/>
                  <a:pt x="100733" y="604026"/>
                  <a:pt x="100733" y="604026"/>
                </a:cubicBezTo>
                <a:lnTo>
                  <a:pt x="100733" y="606240"/>
                </a:lnTo>
                <a:lnTo>
                  <a:pt x="101470" y="608453"/>
                </a:lnTo>
                <a:cubicBezTo>
                  <a:pt x="101470" y="608453"/>
                  <a:pt x="103684" y="612143"/>
                  <a:pt x="106636" y="615095"/>
                </a:cubicBezTo>
                <a:cubicBezTo>
                  <a:pt x="108112" y="615833"/>
                  <a:pt x="109588" y="617309"/>
                  <a:pt x="111064" y="618047"/>
                </a:cubicBezTo>
                <a:lnTo>
                  <a:pt x="123609" y="668967"/>
                </a:lnTo>
                <a:cubicBezTo>
                  <a:pt x="123609" y="668967"/>
                  <a:pt x="124347" y="671181"/>
                  <a:pt x="125085" y="672657"/>
                </a:cubicBezTo>
                <a:cubicBezTo>
                  <a:pt x="125823" y="674133"/>
                  <a:pt x="127299" y="674870"/>
                  <a:pt x="128037" y="676346"/>
                </a:cubicBezTo>
                <a:cubicBezTo>
                  <a:pt x="130989" y="678560"/>
                  <a:pt x="133941" y="680775"/>
                  <a:pt x="139107" y="682988"/>
                </a:cubicBezTo>
                <a:cubicBezTo>
                  <a:pt x="148700" y="686678"/>
                  <a:pt x="164198" y="689630"/>
                  <a:pt x="191502" y="689630"/>
                </a:cubicBezTo>
                <a:cubicBezTo>
                  <a:pt x="218807" y="689630"/>
                  <a:pt x="234304" y="687416"/>
                  <a:pt x="243898" y="682988"/>
                </a:cubicBezTo>
                <a:cubicBezTo>
                  <a:pt x="249064" y="680775"/>
                  <a:pt x="252016" y="678560"/>
                  <a:pt x="254967" y="676346"/>
                </a:cubicBezTo>
                <a:cubicBezTo>
                  <a:pt x="256443" y="674870"/>
                  <a:pt x="257181" y="674133"/>
                  <a:pt x="257919" y="672657"/>
                </a:cubicBezTo>
                <a:cubicBezTo>
                  <a:pt x="258657" y="671181"/>
                  <a:pt x="259395" y="668967"/>
                  <a:pt x="259395" y="668967"/>
                </a:cubicBezTo>
                <a:lnTo>
                  <a:pt x="272679" y="618047"/>
                </a:lnTo>
                <a:cubicBezTo>
                  <a:pt x="274155" y="617309"/>
                  <a:pt x="275630" y="615833"/>
                  <a:pt x="277106" y="615095"/>
                </a:cubicBezTo>
                <a:cubicBezTo>
                  <a:pt x="280058" y="612143"/>
                  <a:pt x="282272" y="608453"/>
                  <a:pt x="282272" y="608453"/>
                </a:cubicBezTo>
                <a:lnTo>
                  <a:pt x="283010" y="606240"/>
                </a:lnTo>
                <a:lnTo>
                  <a:pt x="283010" y="604026"/>
                </a:lnTo>
                <a:cubicBezTo>
                  <a:pt x="283010" y="604026"/>
                  <a:pt x="283748" y="598860"/>
                  <a:pt x="283748" y="597384"/>
                </a:cubicBezTo>
                <a:lnTo>
                  <a:pt x="366401" y="646828"/>
                </a:lnTo>
                <a:lnTo>
                  <a:pt x="378208" y="525802"/>
                </a:lnTo>
                <a:lnTo>
                  <a:pt x="299245" y="446839"/>
                </a:lnTo>
                <a:cubicBezTo>
                  <a:pt x="305149" y="383374"/>
                  <a:pt x="310315" y="315481"/>
                  <a:pt x="310315" y="271941"/>
                </a:cubicBezTo>
                <a:cubicBezTo>
                  <a:pt x="310315" y="235780"/>
                  <a:pt x="303673" y="202572"/>
                  <a:pt x="293342" y="173053"/>
                </a:cubicBezTo>
                <a:cubicBezTo>
                  <a:pt x="262347" y="80807"/>
                  <a:pt x="198882" y="15128"/>
                  <a:pt x="198882" y="15128"/>
                </a:cubicBezTo>
                <a:lnTo>
                  <a:pt x="193716" y="5535"/>
                </a:lnTo>
                <a:close/>
                <a:moveTo>
                  <a:pt x="193716" y="43171"/>
                </a:moveTo>
                <a:cubicBezTo>
                  <a:pt x="206262" y="57192"/>
                  <a:pt x="248326" y="106636"/>
                  <a:pt x="273417" y="181171"/>
                </a:cubicBezTo>
                <a:cubicBezTo>
                  <a:pt x="283010" y="209214"/>
                  <a:pt x="288914" y="239470"/>
                  <a:pt x="288914" y="272679"/>
                </a:cubicBezTo>
                <a:cubicBezTo>
                  <a:pt x="288914" y="315481"/>
                  <a:pt x="283748" y="384850"/>
                  <a:pt x="277106" y="448315"/>
                </a:cubicBezTo>
                <a:cubicBezTo>
                  <a:pt x="277106" y="449791"/>
                  <a:pt x="277106" y="450529"/>
                  <a:pt x="277106" y="452005"/>
                </a:cubicBezTo>
                <a:cubicBezTo>
                  <a:pt x="270465" y="526539"/>
                  <a:pt x="262347" y="592956"/>
                  <a:pt x="262347" y="597384"/>
                </a:cubicBezTo>
                <a:cubicBezTo>
                  <a:pt x="260871" y="598122"/>
                  <a:pt x="259395" y="599598"/>
                  <a:pt x="255706" y="601812"/>
                </a:cubicBezTo>
                <a:cubicBezTo>
                  <a:pt x="246850" y="605502"/>
                  <a:pt x="228401" y="609929"/>
                  <a:pt x="194454" y="609929"/>
                </a:cubicBezTo>
                <a:cubicBezTo>
                  <a:pt x="160508" y="609929"/>
                  <a:pt x="141321" y="605502"/>
                  <a:pt x="132465" y="601812"/>
                </a:cubicBezTo>
                <a:cubicBezTo>
                  <a:pt x="128775" y="600336"/>
                  <a:pt x="126561" y="598860"/>
                  <a:pt x="125823" y="597384"/>
                </a:cubicBezTo>
                <a:cubicBezTo>
                  <a:pt x="125085" y="592956"/>
                  <a:pt x="117706" y="528015"/>
                  <a:pt x="111064" y="453480"/>
                </a:cubicBezTo>
                <a:cubicBezTo>
                  <a:pt x="111064" y="452005"/>
                  <a:pt x="111064" y="450529"/>
                  <a:pt x="110326" y="448315"/>
                </a:cubicBezTo>
                <a:cubicBezTo>
                  <a:pt x="104422" y="384850"/>
                  <a:pt x="99257" y="316219"/>
                  <a:pt x="99257" y="272679"/>
                </a:cubicBezTo>
                <a:cubicBezTo>
                  <a:pt x="99257" y="239470"/>
                  <a:pt x="105160" y="209214"/>
                  <a:pt x="114754" y="181171"/>
                </a:cubicBezTo>
                <a:cubicBezTo>
                  <a:pt x="139107" y="106636"/>
                  <a:pt x="181171" y="57192"/>
                  <a:pt x="193716" y="43171"/>
                </a:cubicBezTo>
                <a:close/>
                <a:moveTo>
                  <a:pt x="150176" y="224711"/>
                </a:moveTo>
                <a:cubicBezTo>
                  <a:pt x="125823" y="249064"/>
                  <a:pt x="125823" y="288176"/>
                  <a:pt x="150176" y="311791"/>
                </a:cubicBezTo>
                <a:cubicBezTo>
                  <a:pt x="174529" y="336144"/>
                  <a:pt x="213641" y="336144"/>
                  <a:pt x="237256" y="311791"/>
                </a:cubicBezTo>
                <a:cubicBezTo>
                  <a:pt x="261609" y="287438"/>
                  <a:pt x="261609" y="248326"/>
                  <a:pt x="237256" y="224711"/>
                </a:cubicBezTo>
                <a:cubicBezTo>
                  <a:pt x="213641" y="200358"/>
                  <a:pt x="173791" y="200358"/>
                  <a:pt x="150176" y="224711"/>
                </a:cubicBezTo>
                <a:close/>
                <a:moveTo>
                  <a:pt x="167150" y="242422"/>
                </a:moveTo>
                <a:cubicBezTo>
                  <a:pt x="181909" y="227663"/>
                  <a:pt x="204786" y="227663"/>
                  <a:pt x="219545" y="242422"/>
                </a:cubicBezTo>
                <a:cubicBezTo>
                  <a:pt x="234304" y="257181"/>
                  <a:pt x="234304" y="280058"/>
                  <a:pt x="219545" y="294818"/>
                </a:cubicBezTo>
                <a:cubicBezTo>
                  <a:pt x="204786" y="309577"/>
                  <a:pt x="181909" y="309577"/>
                  <a:pt x="167150" y="294818"/>
                </a:cubicBezTo>
                <a:cubicBezTo>
                  <a:pt x="152390" y="280058"/>
                  <a:pt x="153128" y="256444"/>
                  <a:pt x="167150" y="242422"/>
                </a:cubicBezTo>
                <a:close/>
                <a:moveTo>
                  <a:pt x="31364" y="535395"/>
                </a:moveTo>
                <a:lnTo>
                  <a:pt x="87449" y="479309"/>
                </a:lnTo>
                <a:cubicBezTo>
                  <a:pt x="91139" y="516208"/>
                  <a:pt x="94829" y="547941"/>
                  <a:pt x="97043" y="570817"/>
                </a:cubicBezTo>
                <a:lnTo>
                  <a:pt x="37267" y="606240"/>
                </a:lnTo>
                <a:lnTo>
                  <a:pt x="31364" y="535395"/>
                </a:lnTo>
                <a:close/>
                <a:moveTo>
                  <a:pt x="140583" y="629117"/>
                </a:moveTo>
                <a:cubicBezTo>
                  <a:pt x="153866" y="632068"/>
                  <a:pt x="170101" y="634282"/>
                  <a:pt x="193716" y="634282"/>
                </a:cubicBezTo>
                <a:cubicBezTo>
                  <a:pt x="217331" y="634282"/>
                  <a:pt x="234304" y="632068"/>
                  <a:pt x="246850" y="629117"/>
                </a:cubicBezTo>
                <a:lnTo>
                  <a:pt x="239470" y="659373"/>
                </a:lnTo>
                <a:cubicBezTo>
                  <a:pt x="239470" y="659373"/>
                  <a:pt x="239470" y="659373"/>
                  <a:pt x="237256" y="660111"/>
                </a:cubicBezTo>
                <a:cubicBezTo>
                  <a:pt x="232091" y="662325"/>
                  <a:pt x="219545" y="665277"/>
                  <a:pt x="193716" y="665277"/>
                </a:cubicBezTo>
                <a:cubicBezTo>
                  <a:pt x="167887" y="665277"/>
                  <a:pt x="155342" y="662325"/>
                  <a:pt x="150176" y="660111"/>
                </a:cubicBezTo>
                <a:cubicBezTo>
                  <a:pt x="148700" y="659373"/>
                  <a:pt x="148700" y="659373"/>
                  <a:pt x="147962" y="659373"/>
                </a:cubicBezTo>
                <a:lnTo>
                  <a:pt x="140583" y="629117"/>
                </a:lnTo>
                <a:close/>
                <a:moveTo>
                  <a:pt x="299984" y="479309"/>
                </a:moveTo>
                <a:lnTo>
                  <a:pt x="356069" y="535395"/>
                </a:lnTo>
                <a:lnTo>
                  <a:pt x="349427" y="606240"/>
                </a:lnTo>
                <a:lnTo>
                  <a:pt x="290390" y="570817"/>
                </a:lnTo>
                <a:cubicBezTo>
                  <a:pt x="292604" y="547941"/>
                  <a:pt x="296294" y="516946"/>
                  <a:pt x="299984" y="479309"/>
                </a:cubicBezTo>
                <a:close/>
                <a:moveTo>
                  <a:pt x="146486" y="703651"/>
                </a:moveTo>
                <a:cubicBezTo>
                  <a:pt x="143535" y="728742"/>
                  <a:pt x="131727" y="743502"/>
                  <a:pt x="131727" y="766378"/>
                </a:cubicBezTo>
                <a:cubicBezTo>
                  <a:pt x="131727" y="778186"/>
                  <a:pt x="135417" y="790731"/>
                  <a:pt x="143535" y="804015"/>
                </a:cubicBezTo>
                <a:cubicBezTo>
                  <a:pt x="151652" y="818036"/>
                  <a:pt x="164935" y="833533"/>
                  <a:pt x="184861" y="853458"/>
                </a:cubicBezTo>
                <a:lnTo>
                  <a:pt x="193716" y="862314"/>
                </a:lnTo>
                <a:lnTo>
                  <a:pt x="202572" y="853458"/>
                </a:lnTo>
                <a:cubicBezTo>
                  <a:pt x="242422" y="813609"/>
                  <a:pt x="255706" y="787041"/>
                  <a:pt x="255706" y="763426"/>
                </a:cubicBezTo>
                <a:cubicBezTo>
                  <a:pt x="255706" y="739812"/>
                  <a:pt x="243898" y="724314"/>
                  <a:pt x="240946" y="703651"/>
                </a:cubicBezTo>
                <a:lnTo>
                  <a:pt x="216593" y="707341"/>
                </a:lnTo>
                <a:cubicBezTo>
                  <a:pt x="221021" y="733908"/>
                  <a:pt x="230615" y="749405"/>
                  <a:pt x="231352" y="764165"/>
                </a:cubicBezTo>
                <a:cubicBezTo>
                  <a:pt x="231352" y="776710"/>
                  <a:pt x="221759" y="795897"/>
                  <a:pt x="194454" y="826154"/>
                </a:cubicBezTo>
                <a:cubicBezTo>
                  <a:pt x="181909" y="812870"/>
                  <a:pt x="170839" y="800325"/>
                  <a:pt x="165674" y="791470"/>
                </a:cubicBezTo>
                <a:cubicBezTo>
                  <a:pt x="159032" y="780400"/>
                  <a:pt x="157556" y="773758"/>
                  <a:pt x="157556" y="767116"/>
                </a:cubicBezTo>
                <a:cubicBezTo>
                  <a:pt x="157556" y="753833"/>
                  <a:pt x="167887" y="737598"/>
                  <a:pt x="171577" y="707341"/>
                </a:cubicBezTo>
                <a:lnTo>
                  <a:pt x="146486" y="703651"/>
                </a:lnTo>
                <a:close/>
                <a:moveTo>
                  <a:pt x="238732" y="661587"/>
                </a:moveTo>
                <a:lnTo>
                  <a:pt x="238732" y="663063"/>
                </a:lnTo>
                <a:cubicBezTo>
                  <a:pt x="237994" y="662325"/>
                  <a:pt x="238732" y="662325"/>
                  <a:pt x="238732" y="661587"/>
                </a:cubicBezTo>
                <a:close/>
              </a:path>
            </a:pathLst>
          </a:custGeom>
          <a:solidFill>
            <a:schemeClr val="accent5"/>
          </a:solidFill>
          <a:ln>
            <a:noFill/>
          </a:ln>
        </p:spPr>
        <p:txBody>
          <a:bodyPr rtlCol="0" anchor="ctr"/>
          <a:lstStyle/>
          <a:p>
            <a:pPr rtl="0"/>
            <a:endParaRPr lang="es-ES" dirty="0">
              <a:latin typeface="Arial" panose="020B0604020202020204" pitchFamily="34" charset="0"/>
            </a:endParaRPr>
          </a:p>
        </p:txBody>
      </p:sp>
      <p:sp>
        <p:nvSpPr>
          <p:cNvPr id="13" name="Marcador de texto 12">
            <a:extLst>
              <a:ext uri="{FF2B5EF4-FFF2-40B4-BE49-F238E27FC236}">
                <a16:creationId xmlns:a16="http://schemas.microsoft.com/office/drawing/2014/main" id="{1275D0C0-AF99-4CDD-AC65-E3E7025CD28E}"/>
              </a:ext>
            </a:extLst>
          </p:cNvPr>
          <p:cNvSpPr>
            <a:spLocks noGrp="1"/>
          </p:cNvSpPr>
          <p:nvPr>
            <p:ph type="body" sz="quarter" idx="18"/>
          </p:nvPr>
        </p:nvSpPr>
        <p:spPr/>
        <p:txBody>
          <a:bodyPr rtlCol="0">
            <a:normAutofit/>
          </a:bodyPr>
          <a:lstStyle/>
          <a:p>
            <a:pPr algn="ctr" rtl="0"/>
            <a:r>
              <a:rPr lang="es-ES" sz="1800" b="1" dirty="0">
                <a:latin typeface="Arial" panose="020B0604020202020204" pitchFamily="34" charset="0"/>
              </a:rPr>
              <a:t>Primer Claustro del Centro</a:t>
            </a:r>
          </a:p>
        </p:txBody>
      </p:sp>
      <p:sp>
        <p:nvSpPr>
          <p:cNvPr id="8" name="Marcador de texto 7">
            <a:extLst>
              <a:ext uri="{FF2B5EF4-FFF2-40B4-BE49-F238E27FC236}">
                <a16:creationId xmlns:a16="http://schemas.microsoft.com/office/drawing/2014/main" id="{5E77AC98-6D4A-47AF-84B8-BFA85936A0D4}"/>
              </a:ext>
            </a:extLst>
          </p:cNvPr>
          <p:cNvSpPr>
            <a:spLocks noGrp="1"/>
          </p:cNvSpPr>
          <p:nvPr>
            <p:ph type="body" sz="quarter" idx="13"/>
          </p:nvPr>
        </p:nvSpPr>
        <p:spPr/>
        <p:txBody>
          <a:bodyPr rtlCol="0">
            <a:normAutofit lnSpcReduction="10000"/>
          </a:bodyPr>
          <a:lstStyle/>
          <a:p>
            <a:pPr rtl="0"/>
            <a:r>
              <a:rPr lang="es-ES" dirty="0">
                <a:latin typeface="Arial" panose="020B0604020202020204" pitchFamily="34" charset="0"/>
              </a:rPr>
              <a:t>1959</a:t>
            </a:r>
          </a:p>
        </p:txBody>
      </p:sp>
      <p:sp>
        <p:nvSpPr>
          <p:cNvPr id="18" name="Forma libre: Forma 31">
            <a:extLst>
              <a:ext uri="{FF2B5EF4-FFF2-40B4-BE49-F238E27FC236}">
                <a16:creationId xmlns:a16="http://schemas.microsoft.com/office/drawing/2014/main" id="{1C15E055-1CFD-B647-809A-AFE70DACF083}"/>
              </a:ext>
            </a:extLst>
          </p:cNvPr>
          <p:cNvSpPr>
            <a:spLocks/>
          </p:cNvSpPr>
          <p:nvPr/>
        </p:nvSpPr>
        <p:spPr bwMode="auto">
          <a:xfrm>
            <a:off x="7532146" y="5827983"/>
            <a:ext cx="254148" cy="571308"/>
          </a:xfrm>
          <a:custGeom>
            <a:avLst/>
            <a:gdLst/>
            <a:ahLst/>
            <a:cxnLst/>
            <a:rect l="0" t="0" r="r" b="b"/>
            <a:pathLst>
              <a:path w="383742" h="863421">
                <a:moveTo>
                  <a:pt x="193716" y="5535"/>
                </a:moveTo>
                <a:lnTo>
                  <a:pt x="184861" y="15128"/>
                </a:lnTo>
                <a:cubicBezTo>
                  <a:pt x="184861" y="15128"/>
                  <a:pt x="121396" y="80069"/>
                  <a:pt x="90401" y="173053"/>
                </a:cubicBezTo>
                <a:cubicBezTo>
                  <a:pt x="80069" y="202572"/>
                  <a:pt x="74166" y="236518"/>
                  <a:pt x="74166" y="272679"/>
                </a:cubicBezTo>
                <a:cubicBezTo>
                  <a:pt x="74166" y="316957"/>
                  <a:pt x="79331" y="384850"/>
                  <a:pt x="85235" y="447577"/>
                </a:cubicBezTo>
                <a:lnTo>
                  <a:pt x="5535" y="526539"/>
                </a:lnTo>
                <a:lnTo>
                  <a:pt x="16604" y="647566"/>
                </a:lnTo>
                <a:lnTo>
                  <a:pt x="99994" y="597384"/>
                </a:lnTo>
                <a:cubicBezTo>
                  <a:pt x="99994" y="598122"/>
                  <a:pt x="100733" y="604026"/>
                  <a:pt x="100733" y="604026"/>
                </a:cubicBezTo>
                <a:lnTo>
                  <a:pt x="100733" y="606240"/>
                </a:lnTo>
                <a:lnTo>
                  <a:pt x="101470" y="608453"/>
                </a:lnTo>
                <a:cubicBezTo>
                  <a:pt x="101470" y="608453"/>
                  <a:pt x="103684" y="612143"/>
                  <a:pt x="106636" y="615095"/>
                </a:cubicBezTo>
                <a:cubicBezTo>
                  <a:pt x="108112" y="615833"/>
                  <a:pt x="109588" y="617309"/>
                  <a:pt x="111064" y="618047"/>
                </a:cubicBezTo>
                <a:lnTo>
                  <a:pt x="123609" y="668967"/>
                </a:lnTo>
                <a:cubicBezTo>
                  <a:pt x="123609" y="668967"/>
                  <a:pt x="124347" y="671181"/>
                  <a:pt x="125085" y="672657"/>
                </a:cubicBezTo>
                <a:cubicBezTo>
                  <a:pt x="125823" y="674133"/>
                  <a:pt x="127299" y="674870"/>
                  <a:pt x="128037" y="676346"/>
                </a:cubicBezTo>
                <a:cubicBezTo>
                  <a:pt x="130989" y="678560"/>
                  <a:pt x="133941" y="680775"/>
                  <a:pt x="139107" y="682988"/>
                </a:cubicBezTo>
                <a:cubicBezTo>
                  <a:pt x="148700" y="686678"/>
                  <a:pt x="164198" y="689630"/>
                  <a:pt x="191502" y="689630"/>
                </a:cubicBezTo>
                <a:cubicBezTo>
                  <a:pt x="218807" y="689630"/>
                  <a:pt x="234304" y="687416"/>
                  <a:pt x="243898" y="682988"/>
                </a:cubicBezTo>
                <a:cubicBezTo>
                  <a:pt x="249064" y="680775"/>
                  <a:pt x="252016" y="678560"/>
                  <a:pt x="254967" y="676346"/>
                </a:cubicBezTo>
                <a:cubicBezTo>
                  <a:pt x="256443" y="674870"/>
                  <a:pt x="257181" y="674133"/>
                  <a:pt x="257919" y="672657"/>
                </a:cubicBezTo>
                <a:cubicBezTo>
                  <a:pt x="258657" y="671181"/>
                  <a:pt x="259395" y="668967"/>
                  <a:pt x="259395" y="668967"/>
                </a:cubicBezTo>
                <a:lnTo>
                  <a:pt x="272679" y="618047"/>
                </a:lnTo>
                <a:cubicBezTo>
                  <a:pt x="274155" y="617309"/>
                  <a:pt x="275630" y="615833"/>
                  <a:pt x="277106" y="615095"/>
                </a:cubicBezTo>
                <a:cubicBezTo>
                  <a:pt x="280058" y="612143"/>
                  <a:pt x="282272" y="608453"/>
                  <a:pt x="282272" y="608453"/>
                </a:cubicBezTo>
                <a:lnTo>
                  <a:pt x="283010" y="606240"/>
                </a:lnTo>
                <a:lnTo>
                  <a:pt x="283010" y="604026"/>
                </a:lnTo>
                <a:cubicBezTo>
                  <a:pt x="283010" y="604026"/>
                  <a:pt x="283748" y="598860"/>
                  <a:pt x="283748" y="597384"/>
                </a:cubicBezTo>
                <a:lnTo>
                  <a:pt x="366401" y="646828"/>
                </a:lnTo>
                <a:lnTo>
                  <a:pt x="378208" y="525802"/>
                </a:lnTo>
                <a:lnTo>
                  <a:pt x="299245" y="446839"/>
                </a:lnTo>
                <a:cubicBezTo>
                  <a:pt x="305149" y="383374"/>
                  <a:pt x="310315" y="315481"/>
                  <a:pt x="310315" y="271941"/>
                </a:cubicBezTo>
                <a:cubicBezTo>
                  <a:pt x="310315" y="235780"/>
                  <a:pt x="303673" y="202572"/>
                  <a:pt x="293342" y="173053"/>
                </a:cubicBezTo>
                <a:cubicBezTo>
                  <a:pt x="262347" y="80807"/>
                  <a:pt x="198882" y="15128"/>
                  <a:pt x="198882" y="15128"/>
                </a:cubicBezTo>
                <a:lnTo>
                  <a:pt x="193716" y="5535"/>
                </a:lnTo>
                <a:close/>
                <a:moveTo>
                  <a:pt x="193716" y="43171"/>
                </a:moveTo>
                <a:cubicBezTo>
                  <a:pt x="206262" y="57192"/>
                  <a:pt x="248326" y="106636"/>
                  <a:pt x="273417" y="181171"/>
                </a:cubicBezTo>
                <a:cubicBezTo>
                  <a:pt x="283010" y="209214"/>
                  <a:pt x="288914" y="239470"/>
                  <a:pt x="288914" y="272679"/>
                </a:cubicBezTo>
                <a:cubicBezTo>
                  <a:pt x="288914" y="315481"/>
                  <a:pt x="283748" y="384850"/>
                  <a:pt x="277106" y="448315"/>
                </a:cubicBezTo>
                <a:cubicBezTo>
                  <a:pt x="277106" y="449791"/>
                  <a:pt x="277106" y="450529"/>
                  <a:pt x="277106" y="452005"/>
                </a:cubicBezTo>
                <a:cubicBezTo>
                  <a:pt x="270465" y="526539"/>
                  <a:pt x="262347" y="592956"/>
                  <a:pt x="262347" y="597384"/>
                </a:cubicBezTo>
                <a:cubicBezTo>
                  <a:pt x="260871" y="598122"/>
                  <a:pt x="259395" y="599598"/>
                  <a:pt x="255706" y="601812"/>
                </a:cubicBezTo>
                <a:cubicBezTo>
                  <a:pt x="246850" y="605502"/>
                  <a:pt x="228401" y="609929"/>
                  <a:pt x="194454" y="609929"/>
                </a:cubicBezTo>
                <a:cubicBezTo>
                  <a:pt x="160508" y="609929"/>
                  <a:pt x="141321" y="605502"/>
                  <a:pt x="132465" y="601812"/>
                </a:cubicBezTo>
                <a:cubicBezTo>
                  <a:pt x="128775" y="600336"/>
                  <a:pt x="126561" y="598860"/>
                  <a:pt x="125823" y="597384"/>
                </a:cubicBezTo>
                <a:cubicBezTo>
                  <a:pt x="125085" y="592956"/>
                  <a:pt x="117706" y="528015"/>
                  <a:pt x="111064" y="453480"/>
                </a:cubicBezTo>
                <a:cubicBezTo>
                  <a:pt x="111064" y="452005"/>
                  <a:pt x="111064" y="450529"/>
                  <a:pt x="110326" y="448315"/>
                </a:cubicBezTo>
                <a:cubicBezTo>
                  <a:pt x="104422" y="384850"/>
                  <a:pt x="99257" y="316219"/>
                  <a:pt x="99257" y="272679"/>
                </a:cubicBezTo>
                <a:cubicBezTo>
                  <a:pt x="99257" y="239470"/>
                  <a:pt x="105160" y="209214"/>
                  <a:pt x="114754" y="181171"/>
                </a:cubicBezTo>
                <a:cubicBezTo>
                  <a:pt x="139107" y="106636"/>
                  <a:pt x="181171" y="57192"/>
                  <a:pt x="193716" y="43171"/>
                </a:cubicBezTo>
                <a:close/>
                <a:moveTo>
                  <a:pt x="150176" y="224711"/>
                </a:moveTo>
                <a:cubicBezTo>
                  <a:pt x="125823" y="249064"/>
                  <a:pt x="125823" y="288176"/>
                  <a:pt x="150176" y="311791"/>
                </a:cubicBezTo>
                <a:cubicBezTo>
                  <a:pt x="174529" y="336144"/>
                  <a:pt x="213641" y="336144"/>
                  <a:pt x="237256" y="311791"/>
                </a:cubicBezTo>
                <a:cubicBezTo>
                  <a:pt x="261609" y="287438"/>
                  <a:pt x="261609" y="248326"/>
                  <a:pt x="237256" y="224711"/>
                </a:cubicBezTo>
                <a:cubicBezTo>
                  <a:pt x="213641" y="200358"/>
                  <a:pt x="173791" y="200358"/>
                  <a:pt x="150176" y="224711"/>
                </a:cubicBezTo>
                <a:close/>
                <a:moveTo>
                  <a:pt x="167150" y="242422"/>
                </a:moveTo>
                <a:cubicBezTo>
                  <a:pt x="181909" y="227663"/>
                  <a:pt x="204786" y="227663"/>
                  <a:pt x="219545" y="242422"/>
                </a:cubicBezTo>
                <a:cubicBezTo>
                  <a:pt x="234304" y="257181"/>
                  <a:pt x="234304" y="280058"/>
                  <a:pt x="219545" y="294818"/>
                </a:cubicBezTo>
                <a:cubicBezTo>
                  <a:pt x="204786" y="309577"/>
                  <a:pt x="181909" y="309577"/>
                  <a:pt x="167150" y="294818"/>
                </a:cubicBezTo>
                <a:cubicBezTo>
                  <a:pt x="152390" y="280058"/>
                  <a:pt x="153128" y="256444"/>
                  <a:pt x="167150" y="242422"/>
                </a:cubicBezTo>
                <a:close/>
                <a:moveTo>
                  <a:pt x="31364" y="535395"/>
                </a:moveTo>
                <a:lnTo>
                  <a:pt x="87449" y="479309"/>
                </a:lnTo>
                <a:cubicBezTo>
                  <a:pt x="91139" y="516208"/>
                  <a:pt x="94829" y="547941"/>
                  <a:pt x="97043" y="570817"/>
                </a:cubicBezTo>
                <a:lnTo>
                  <a:pt x="37267" y="606240"/>
                </a:lnTo>
                <a:lnTo>
                  <a:pt x="31364" y="535395"/>
                </a:lnTo>
                <a:close/>
                <a:moveTo>
                  <a:pt x="140583" y="629117"/>
                </a:moveTo>
                <a:cubicBezTo>
                  <a:pt x="153866" y="632068"/>
                  <a:pt x="170101" y="634282"/>
                  <a:pt x="193716" y="634282"/>
                </a:cubicBezTo>
                <a:cubicBezTo>
                  <a:pt x="217331" y="634282"/>
                  <a:pt x="234304" y="632068"/>
                  <a:pt x="246850" y="629117"/>
                </a:cubicBezTo>
                <a:lnTo>
                  <a:pt x="239470" y="659373"/>
                </a:lnTo>
                <a:cubicBezTo>
                  <a:pt x="239470" y="659373"/>
                  <a:pt x="239470" y="659373"/>
                  <a:pt x="237256" y="660111"/>
                </a:cubicBezTo>
                <a:cubicBezTo>
                  <a:pt x="232091" y="662325"/>
                  <a:pt x="219545" y="665277"/>
                  <a:pt x="193716" y="665277"/>
                </a:cubicBezTo>
                <a:cubicBezTo>
                  <a:pt x="167887" y="665277"/>
                  <a:pt x="155342" y="662325"/>
                  <a:pt x="150176" y="660111"/>
                </a:cubicBezTo>
                <a:cubicBezTo>
                  <a:pt x="148700" y="659373"/>
                  <a:pt x="148700" y="659373"/>
                  <a:pt x="147962" y="659373"/>
                </a:cubicBezTo>
                <a:lnTo>
                  <a:pt x="140583" y="629117"/>
                </a:lnTo>
                <a:close/>
                <a:moveTo>
                  <a:pt x="299984" y="479309"/>
                </a:moveTo>
                <a:lnTo>
                  <a:pt x="356069" y="535395"/>
                </a:lnTo>
                <a:lnTo>
                  <a:pt x="349427" y="606240"/>
                </a:lnTo>
                <a:lnTo>
                  <a:pt x="290390" y="570817"/>
                </a:lnTo>
                <a:cubicBezTo>
                  <a:pt x="292604" y="547941"/>
                  <a:pt x="296294" y="516946"/>
                  <a:pt x="299984" y="479309"/>
                </a:cubicBezTo>
                <a:close/>
                <a:moveTo>
                  <a:pt x="146486" y="703651"/>
                </a:moveTo>
                <a:cubicBezTo>
                  <a:pt x="143535" y="728742"/>
                  <a:pt x="131727" y="743502"/>
                  <a:pt x="131727" y="766378"/>
                </a:cubicBezTo>
                <a:cubicBezTo>
                  <a:pt x="131727" y="778186"/>
                  <a:pt x="135417" y="790731"/>
                  <a:pt x="143535" y="804015"/>
                </a:cubicBezTo>
                <a:cubicBezTo>
                  <a:pt x="151652" y="818036"/>
                  <a:pt x="164935" y="833533"/>
                  <a:pt x="184861" y="853458"/>
                </a:cubicBezTo>
                <a:lnTo>
                  <a:pt x="193716" y="862314"/>
                </a:lnTo>
                <a:lnTo>
                  <a:pt x="202572" y="853458"/>
                </a:lnTo>
                <a:cubicBezTo>
                  <a:pt x="242422" y="813609"/>
                  <a:pt x="255706" y="787041"/>
                  <a:pt x="255706" y="763426"/>
                </a:cubicBezTo>
                <a:cubicBezTo>
                  <a:pt x="255706" y="739812"/>
                  <a:pt x="243898" y="724314"/>
                  <a:pt x="240946" y="703651"/>
                </a:cubicBezTo>
                <a:lnTo>
                  <a:pt x="216593" y="707341"/>
                </a:lnTo>
                <a:cubicBezTo>
                  <a:pt x="221021" y="733908"/>
                  <a:pt x="230615" y="749405"/>
                  <a:pt x="231352" y="764165"/>
                </a:cubicBezTo>
                <a:cubicBezTo>
                  <a:pt x="231352" y="776710"/>
                  <a:pt x="221759" y="795897"/>
                  <a:pt x="194454" y="826154"/>
                </a:cubicBezTo>
                <a:cubicBezTo>
                  <a:pt x="181909" y="812870"/>
                  <a:pt x="170839" y="800325"/>
                  <a:pt x="165674" y="791470"/>
                </a:cubicBezTo>
                <a:cubicBezTo>
                  <a:pt x="159032" y="780400"/>
                  <a:pt x="157556" y="773758"/>
                  <a:pt x="157556" y="767116"/>
                </a:cubicBezTo>
                <a:cubicBezTo>
                  <a:pt x="157556" y="753833"/>
                  <a:pt x="167887" y="737598"/>
                  <a:pt x="171577" y="707341"/>
                </a:cubicBezTo>
                <a:lnTo>
                  <a:pt x="146486" y="703651"/>
                </a:lnTo>
                <a:close/>
                <a:moveTo>
                  <a:pt x="238732" y="661587"/>
                </a:moveTo>
                <a:lnTo>
                  <a:pt x="238732" y="663063"/>
                </a:lnTo>
                <a:cubicBezTo>
                  <a:pt x="237994" y="662325"/>
                  <a:pt x="238732" y="662325"/>
                  <a:pt x="238732" y="661587"/>
                </a:cubicBezTo>
                <a:close/>
              </a:path>
            </a:pathLst>
          </a:custGeom>
          <a:solidFill>
            <a:schemeClr val="accent4"/>
          </a:solidFill>
          <a:ln>
            <a:noFill/>
          </a:ln>
        </p:spPr>
        <p:txBody>
          <a:bodyPr rtlCol="0" anchor="ctr"/>
          <a:lstStyle/>
          <a:p>
            <a:pPr rtl="0"/>
            <a:endParaRPr lang="es-ES" dirty="0">
              <a:latin typeface="Arial" panose="020B0604020202020204" pitchFamily="34" charset="0"/>
            </a:endParaRPr>
          </a:p>
        </p:txBody>
      </p:sp>
      <p:sp>
        <p:nvSpPr>
          <p:cNvPr id="12" name="Marcador de texto 11">
            <a:extLst>
              <a:ext uri="{FF2B5EF4-FFF2-40B4-BE49-F238E27FC236}">
                <a16:creationId xmlns:a16="http://schemas.microsoft.com/office/drawing/2014/main" id="{6D6A7819-8796-4167-9D6E-7B7364C40531}"/>
              </a:ext>
            </a:extLst>
          </p:cNvPr>
          <p:cNvSpPr>
            <a:spLocks noGrp="1"/>
          </p:cNvSpPr>
          <p:nvPr>
            <p:ph type="body" sz="quarter" idx="17"/>
          </p:nvPr>
        </p:nvSpPr>
        <p:spPr/>
        <p:txBody>
          <a:bodyPr rtlCol="0">
            <a:normAutofit/>
          </a:bodyPr>
          <a:lstStyle/>
          <a:p>
            <a:pPr algn="ctr" rtl="0"/>
            <a:r>
              <a:rPr lang="es-ES" sz="1800" b="1" dirty="0">
                <a:latin typeface="Arial" panose="020B0604020202020204" pitchFamily="34" charset="0"/>
              </a:rPr>
              <a:t>El edificio original del Centro en 1959</a:t>
            </a:r>
          </a:p>
        </p:txBody>
      </p:sp>
      <p:sp>
        <p:nvSpPr>
          <p:cNvPr id="7" name="Marcador de texto 6">
            <a:extLst>
              <a:ext uri="{FF2B5EF4-FFF2-40B4-BE49-F238E27FC236}">
                <a16:creationId xmlns:a16="http://schemas.microsoft.com/office/drawing/2014/main" id="{DB7B4B66-460F-4DC7-9E57-0F97E65C28BC}"/>
              </a:ext>
            </a:extLst>
          </p:cNvPr>
          <p:cNvSpPr>
            <a:spLocks noGrp="1"/>
          </p:cNvSpPr>
          <p:nvPr>
            <p:ph type="body" sz="quarter" idx="12"/>
          </p:nvPr>
        </p:nvSpPr>
        <p:spPr/>
        <p:txBody>
          <a:bodyPr rtlCol="0">
            <a:normAutofit lnSpcReduction="10000"/>
          </a:bodyPr>
          <a:lstStyle/>
          <a:p>
            <a:pPr rtl="0"/>
            <a:r>
              <a:rPr lang="es-ES" dirty="0">
                <a:latin typeface="Arial" panose="020B0604020202020204" pitchFamily="34" charset="0"/>
              </a:rPr>
              <a:t>1959</a:t>
            </a:r>
          </a:p>
        </p:txBody>
      </p:sp>
      <p:sp>
        <p:nvSpPr>
          <p:cNvPr id="16" name="Forma libre: Forma 31">
            <a:extLst>
              <a:ext uri="{FF2B5EF4-FFF2-40B4-BE49-F238E27FC236}">
                <a16:creationId xmlns:a16="http://schemas.microsoft.com/office/drawing/2014/main" id="{5B38476A-EA37-004D-8DDB-D19C004B7F75}"/>
              </a:ext>
            </a:extLst>
          </p:cNvPr>
          <p:cNvSpPr>
            <a:spLocks/>
          </p:cNvSpPr>
          <p:nvPr/>
        </p:nvSpPr>
        <p:spPr bwMode="auto">
          <a:xfrm>
            <a:off x="5272433" y="1329571"/>
            <a:ext cx="254148" cy="571308"/>
          </a:xfrm>
          <a:custGeom>
            <a:avLst/>
            <a:gdLst/>
            <a:ahLst/>
            <a:cxnLst/>
            <a:rect l="0" t="0" r="r" b="b"/>
            <a:pathLst>
              <a:path w="383742" h="863421">
                <a:moveTo>
                  <a:pt x="193716" y="5535"/>
                </a:moveTo>
                <a:lnTo>
                  <a:pt x="184861" y="15128"/>
                </a:lnTo>
                <a:cubicBezTo>
                  <a:pt x="184861" y="15128"/>
                  <a:pt x="121396" y="80069"/>
                  <a:pt x="90401" y="173053"/>
                </a:cubicBezTo>
                <a:cubicBezTo>
                  <a:pt x="80069" y="202572"/>
                  <a:pt x="74166" y="236518"/>
                  <a:pt x="74166" y="272679"/>
                </a:cubicBezTo>
                <a:cubicBezTo>
                  <a:pt x="74166" y="316957"/>
                  <a:pt x="79331" y="384850"/>
                  <a:pt x="85235" y="447577"/>
                </a:cubicBezTo>
                <a:lnTo>
                  <a:pt x="5535" y="526539"/>
                </a:lnTo>
                <a:lnTo>
                  <a:pt x="16604" y="647566"/>
                </a:lnTo>
                <a:lnTo>
                  <a:pt x="99994" y="597384"/>
                </a:lnTo>
                <a:cubicBezTo>
                  <a:pt x="99994" y="598122"/>
                  <a:pt x="100733" y="604026"/>
                  <a:pt x="100733" y="604026"/>
                </a:cubicBezTo>
                <a:lnTo>
                  <a:pt x="100733" y="606240"/>
                </a:lnTo>
                <a:lnTo>
                  <a:pt x="101470" y="608453"/>
                </a:lnTo>
                <a:cubicBezTo>
                  <a:pt x="101470" y="608453"/>
                  <a:pt x="103684" y="612143"/>
                  <a:pt x="106636" y="615095"/>
                </a:cubicBezTo>
                <a:cubicBezTo>
                  <a:pt x="108112" y="615833"/>
                  <a:pt x="109588" y="617309"/>
                  <a:pt x="111064" y="618047"/>
                </a:cubicBezTo>
                <a:lnTo>
                  <a:pt x="123609" y="668967"/>
                </a:lnTo>
                <a:cubicBezTo>
                  <a:pt x="123609" y="668967"/>
                  <a:pt x="124347" y="671181"/>
                  <a:pt x="125085" y="672657"/>
                </a:cubicBezTo>
                <a:cubicBezTo>
                  <a:pt x="125823" y="674133"/>
                  <a:pt x="127299" y="674870"/>
                  <a:pt x="128037" y="676346"/>
                </a:cubicBezTo>
                <a:cubicBezTo>
                  <a:pt x="130989" y="678560"/>
                  <a:pt x="133941" y="680775"/>
                  <a:pt x="139107" y="682988"/>
                </a:cubicBezTo>
                <a:cubicBezTo>
                  <a:pt x="148700" y="686678"/>
                  <a:pt x="164198" y="689630"/>
                  <a:pt x="191502" y="689630"/>
                </a:cubicBezTo>
                <a:cubicBezTo>
                  <a:pt x="218807" y="689630"/>
                  <a:pt x="234304" y="687416"/>
                  <a:pt x="243898" y="682988"/>
                </a:cubicBezTo>
                <a:cubicBezTo>
                  <a:pt x="249064" y="680775"/>
                  <a:pt x="252016" y="678560"/>
                  <a:pt x="254967" y="676346"/>
                </a:cubicBezTo>
                <a:cubicBezTo>
                  <a:pt x="256443" y="674870"/>
                  <a:pt x="257181" y="674133"/>
                  <a:pt x="257919" y="672657"/>
                </a:cubicBezTo>
                <a:cubicBezTo>
                  <a:pt x="258657" y="671181"/>
                  <a:pt x="259395" y="668967"/>
                  <a:pt x="259395" y="668967"/>
                </a:cubicBezTo>
                <a:lnTo>
                  <a:pt x="272679" y="618047"/>
                </a:lnTo>
                <a:cubicBezTo>
                  <a:pt x="274155" y="617309"/>
                  <a:pt x="275630" y="615833"/>
                  <a:pt x="277106" y="615095"/>
                </a:cubicBezTo>
                <a:cubicBezTo>
                  <a:pt x="280058" y="612143"/>
                  <a:pt x="282272" y="608453"/>
                  <a:pt x="282272" y="608453"/>
                </a:cubicBezTo>
                <a:lnTo>
                  <a:pt x="283010" y="606240"/>
                </a:lnTo>
                <a:lnTo>
                  <a:pt x="283010" y="604026"/>
                </a:lnTo>
                <a:cubicBezTo>
                  <a:pt x="283010" y="604026"/>
                  <a:pt x="283748" y="598860"/>
                  <a:pt x="283748" y="597384"/>
                </a:cubicBezTo>
                <a:lnTo>
                  <a:pt x="366401" y="646828"/>
                </a:lnTo>
                <a:lnTo>
                  <a:pt x="378208" y="525802"/>
                </a:lnTo>
                <a:lnTo>
                  <a:pt x="299245" y="446839"/>
                </a:lnTo>
                <a:cubicBezTo>
                  <a:pt x="305149" y="383374"/>
                  <a:pt x="310315" y="315481"/>
                  <a:pt x="310315" y="271941"/>
                </a:cubicBezTo>
                <a:cubicBezTo>
                  <a:pt x="310315" y="235780"/>
                  <a:pt x="303673" y="202572"/>
                  <a:pt x="293342" y="173053"/>
                </a:cubicBezTo>
                <a:cubicBezTo>
                  <a:pt x="262347" y="80807"/>
                  <a:pt x="198882" y="15128"/>
                  <a:pt x="198882" y="15128"/>
                </a:cubicBezTo>
                <a:lnTo>
                  <a:pt x="193716" y="5535"/>
                </a:lnTo>
                <a:close/>
                <a:moveTo>
                  <a:pt x="193716" y="43171"/>
                </a:moveTo>
                <a:cubicBezTo>
                  <a:pt x="206262" y="57192"/>
                  <a:pt x="248326" y="106636"/>
                  <a:pt x="273417" y="181171"/>
                </a:cubicBezTo>
                <a:cubicBezTo>
                  <a:pt x="283010" y="209214"/>
                  <a:pt x="288914" y="239470"/>
                  <a:pt x="288914" y="272679"/>
                </a:cubicBezTo>
                <a:cubicBezTo>
                  <a:pt x="288914" y="315481"/>
                  <a:pt x="283748" y="384850"/>
                  <a:pt x="277106" y="448315"/>
                </a:cubicBezTo>
                <a:cubicBezTo>
                  <a:pt x="277106" y="449791"/>
                  <a:pt x="277106" y="450529"/>
                  <a:pt x="277106" y="452005"/>
                </a:cubicBezTo>
                <a:cubicBezTo>
                  <a:pt x="270465" y="526539"/>
                  <a:pt x="262347" y="592956"/>
                  <a:pt x="262347" y="597384"/>
                </a:cubicBezTo>
                <a:cubicBezTo>
                  <a:pt x="260871" y="598122"/>
                  <a:pt x="259395" y="599598"/>
                  <a:pt x="255706" y="601812"/>
                </a:cubicBezTo>
                <a:cubicBezTo>
                  <a:pt x="246850" y="605502"/>
                  <a:pt x="228401" y="609929"/>
                  <a:pt x="194454" y="609929"/>
                </a:cubicBezTo>
                <a:cubicBezTo>
                  <a:pt x="160508" y="609929"/>
                  <a:pt x="141321" y="605502"/>
                  <a:pt x="132465" y="601812"/>
                </a:cubicBezTo>
                <a:cubicBezTo>
                  <a:pt x="128775" y="600336"/>
                  <a:pt x="126561" y="598860"/>
                  <a:pt x="125823" y="597384"/>
                </a:cubicBezTo>
                <a:cubicBezTo>
                  <a:pt x="125085" y="592956"/>
                  <a:pt x="117706" y="528015"/>
                  <a:pt x="111064" y="453480"/>
                </a:cubicBezTo>
                <a:cubicBezTo>
                  <a:pt x="111064" y="452005"/>
                  <a:pt x="111064" y="450529"/>
                  <a:pt x="110326" y="448315"/>
                </a:cubicBezTo>
                <a:cubicBezTo>
                  <a:pt x="104422" y="384850"/>
                  <a:pt x="99257" y="316219"/>
                  <a:pt x="99257" y="272679"/>
                </a:cubicBezTo>
                <a:cubicBezTo>
                  <a:pt x="99257" y="239470"/>
                  <a:pt x="105160" y="209214"/>
                  <a:pt x="114754" y="181171"/>
                </a:cubicBezTo>
                <a:cubicBezTo>
                  <a:pt x="139107" y="106636"/>
                  <a:pt x="181171" y="57192"/>
                  <a:pt x="193716" y="43171"/>
                </a:cubicBezTo>
                <a:close/>
                <a:moveTo>
                  <a:pt x="150176" y="224711"/>
                </a:moveTo>
                <a:cubicBezTo>
                  <a:pt x="125823" y="249064"/>
                  <a:pt x="125823" y="288176"/>
                  <a:pt x="150176" y="311791"/>
                </a:cubicBezTo>
                <a:cubicBezTo>
                  <a:pt x="174529" y="336144"/>
                  <a:pt x="213641" y="336144"/>
                  <a:pt x="237256" y="311791"/>
                </a:cubicBezTo>
                <a:cubicBezTo>
                  <a:pt x="261609" y="287438"/>
                  <a:pt x="261609" y="248326"/>
                  <a:pt x="237256" y="224711"/>
                </a:cubicBezTo>
                <a:cubicBezTo>
                  <a:pt x="213641" y="200358"/>
                  <a:pt x="173791" y="200358"/>
                  <a:pt x="150176" y="224711"/>
                </a:cubicBezTo>
                <a:close/>
                <a:moveTo>
                  <a:pt x="167150" y="242422"/>
                </a:moveTo>
                <a:cubicBezTo>
                  <a:pt x="181909" y="227663"/>
                  <a:pt x="204786" y="227663"/>
                  <a:pt x="219545" y="242422"/>
                </a:cubicBezTo>
                <a:cubicBezTo>
                  <a:pt x="234304" y="257181"/>
                  <a:pt x="234304" y="280058"/>
                  <a:pt x="219545" y="294818"/>
                </a:cubicBezTo>
                <a:cubicBezTo>
                  <a:pt x="204786" y="309577"/>
                  <a:pt x="181909" y="309577"/>
                  <a:pt x="167150" y="294818"/>
                </a:cubicBezTo>
                <a:cubicBezTo>
                  <a:pt x="152390" y="280058"/>
                  <a:pt x="153128" y="256444"/>
                  <a:pt x="167150" y="242422"/>
                </a:cubicBezTo>
                <a:close/>
                <a:moveTo>
                  <a:pt x="31364" y="535395"/>
                </a:moveTo>
                <a:lnTo>
                  <a:pt x="87449" y="479309"/>
                </a:lnTo>
                <a:cubicBezTo>
                  <a:pt x="91139" y="516208"/>
                  <a:pt x="94829" y="547941"/>
                  <a:pt x="97043" y="570817"/>
                </a:cubicBezTo>
                <a:lnTo>
                  <a:pt x="37267" y="606240"/>
                </a:lnTo>
                <a:lnTo>
                  <a:pt x="31364" y="535395"/>
                </a:lnTo>
                <a:close/>
                <a:moveTo>
                  <a:pt x="140583" y="629117"/>
                </a:moveTo>
                <a:cubicBezTo>
                  <a:pt x="153866" y="632068"/>
                  <a:pt x="170101" y="634282"/>
                  <a:pt x="193716" y="634282"/>
                </a:cubicBezTo>
                <a:cubicBezTo>
                  <a:pt x="217331" y="634282"/>
                  <a:pt x="234304" y="632068"/>
                  <a:pt x="246850" y="629117"/>
                </a:cubicBezTo>
                <a:lnTo>
                  <a:pt x="239470" y="659373"/>
                </a:lnTo>
                <a:cubicBezTo>
                  <a:pt x="239470" y="659373"/>
                  <a:pt x="239470" y="659373"/>
                  <a:pt x="237256" y="660111"/>
                </a:cubicBezTo>
                <a:cubicBezTo>
                  <a:pt x="232091" y="662325"/>
                  <a:pt x="219545" y="665277"/>
                  <a:pt x="193716" y="665277"/>
                </a:cubicBezTo>
                <a:cubicBezTo>
                  <a:pt x="167887" y="665277"/>
                  <a:pt x="155342" y="662325"/>
                  <a:pt x="150176" y="660111"/>
                </a:cubicBezTo>
                <a:cubicBezTo>
                  <a:pt x="148700" y="659373"/>
                  <a:pt x="148700" y="659373"/>
                  <a:pt x="147962" y="659373"/>
                </a:cubicBezTo>
                <a:lnTo>
                  <a:pt x="140583" y="629117"/>
                </a:lnTo>
                <a:close/>
                <a:moveTo>
                  <a:pt x="299984" y="479309"/>
                </a:moveTo>
                <a:lnTo>
                  <a:pt x="356069" y="535395"/>
                </a:lnTo>
                <a:lnTo>
                  <a:pt x="349427" y="606240"/>
                </a:lnTo>
                <a:lnTo>
                  <a:pt x="290390" y="570817"/>
                </a:lnTo>
                <a:cubicBezTo>
                  <a:pt x="292604" y="547941"/>
                  <a:pt x="296294" y="516946"/>
                  <a:pt x="299984" y="479309"/>
                </a:cubicBezTo>
                <a:close/>
                <a:moveTo>
                  <a:pt x="146486" y="703651"/>
                </a:moveTo>
                <a:cubicBezTo>
                  <a:pt x="143535" y="728742"/>
                  <a:pt x="131727" y="743502"/>
                  <a:pt x="131727" y="766378"/>
                </a:cubicBezTo>
                <a:cubicBezTo>
                  <a:pt x="131727" y="778186"/>
                  <a:pt x="135417" y="790731"/>
                  <a:pt x="143535" y="804015"/>
                </a:cubicBezTo>
                <a:cubicBezTo>
                  <a:pt x="151652" y="818036"/>
                  <a:pt x="164935" y="833533"/>
                  <a:pt x="184861" y="853458"/>
                </a:cubicBezTo>
                <a:lnTo>
                  <a:pt x="193716" y="862314"/>
                </a:lnTo>
                <a:lnTo>
                  <a:pt x="202572" y="853458"/>
                </a:lnTo>
                <a:cubicBezTo>
                  <a:pt x="242422" y="813609"/>
                  <a:pt x="255706" y="787041"/>
                  <a:pt x="255706" y="763426"/>
                </a:cubicBezTo>
                <a:cubicBezTo>
                  <a:pt x="255706" y="739812"/>
                  <a:pt x="243898" y="724314"/>
                  <a:pt x="240946" y="703651"/>
                </a:cubicBezTo>
                <a:lnTo>
                  <a:pt x="216593" y="707341"/>
                </a:lnTo>
                <a:cubicBezTo>
                  <a:pt x="221021" y="733908"/>
                  <a:pt x="230615" y="749405"/>
                  <a:pt x="231352" y="764165"/>
                </a:cubicBezTo>
                <a:cubicBezTo>
                  <a:pt x="231352" y="776710"/>
                  <a:pt x="221759" y="795897"/>
                  <a:pt x="194454" y="826154"/>
                </a:cubicBezTo>
                <a:cubicBezTo>
                  <a:pt x="181909" y="812870"/>
                  <a:pt x="170839" y="800325"/>
                  <a:pt x="165674" y="791470"/>
                </a:cubicBezTo>
                <a:cubicBezTo>
                  <a:pt x="159032" y="780400"/>
                  <a:pt x="157556" y="773758"/>
                  <a:pt x="157556" y="767116"/>
                </a:cubicBezTo>
                <a:cubicBezTo>
                  <a:pt x="157556" y="753833"/>
                  <a:pt x="167887" y="737598"/>
                  <a:pt x="171577" y="707341"/>
                </a:cubicBezTo>
                <a:lnTo>
                  <a:pt x="146486" y="703651"/>
                </a:lnTo>
                <a:close/>
                <a:moveTo>
                  <a:pt x="238732" y="661587"/>
                </a:moveTo>
                <a:lnTo>
                  <a:pt x="238732" y="663063"/>
                </a:lnTo>
                <a:cubicBezTo>
                  <a:pt x="237994" y="662325"/>
                  <a:pt x="238732" y="662325"/>
                  <a:pt x="238732" y="661587"/>
                </a:cubicBezTo>
                <a:close/>
              </a:path>
            </a:pathLst>
          </a:custGeom>
          <a:solidFill>
            <a:schemeClr val="accent3"/>
          </a:solidFill>
          <a:ln>
            <a:noFill/>
          </a:ln>
        </p:spPr>
        <p:txBody>
          <a:bodyPr rtlCol="0" anchor="ctr"/>
          <a:lstStyle/>
          <a:p>
            <a:pPr rtl="0"/>
            <a:endParaRPr lang="es-ES" dirty="0">
              <a:latin typeface="Arial" panose="020B0604020202020204" pitchFamily="34" charset="0"/>
            </a:endParaRPr>
          </a:p>
        </p:txBody>
      </p:sp>
      <p:sp>
        <p:nvSpPr>
          <p:cNvPr id="11" name="Marcador de texto 10">
            <a:extLst>
              <a:ext uri="{FF2B5EF4-FFF2-40B4-BE49-F238E27FC236}">
                <a16:creationId xmlns:a16="http://schemas.microsoft.com/office/drawing/2014/main" id="{F9031EBD-8D94-4B79-970F-61DC348ACD05}"/>
              </a:ext>
            </a:extLst>
          </p:cNvPr>
          <p:cNvSpPr>
            <a:spLocks noGrp="1"/>
          </p:cNvSpPr>
          <p:nvPr>
            <p:ph type="body" sz="quarter" idx="16"/>
          </p:nvPr>
        </p:nvSpPr>
        <p:spPr>
          <a:xfrm>
            <a:off x="3371465" y="4149970"/>
            <a:ext cx="1875784" cy="1226342"/>
          </a:xfrm>
        </p:spPr>
        <p:txBody>
          <a:bodyPr rtlCol="0">
            <a:noAutofit/>
          </a:bodyPr>
          <a:lstStyle/>
          <a:p>
            <a:pPr rtl="0"/>
            <a:r>
              <a:rPr lang="es-ES" sz="1400" b="1" dirty="0">
                <a:latin typeface="Arial" panose="020B0604020202020204" pitchFamily="34" charset="0"/>
              </a:rPr>
              <a:t>El 17 de febrero se inaugura el colegio  Reyes Católicos, con las mejores instalaciones</a:t>
            </a:r>
            <a:r>
              <a:rPr lang="es-ES" sz="1400" b="1" dirty="0"/>
              <a:t> para el momento</a:t>
            </a:r>
            <a:endParaRPr lang="es-ES" sz="1400" b="1" dirty="0">
              <a:latin typeface="Arial" panose="020B0604020202020204" pitchFamily="34" charset="0"/>
            </a:endParaRPr>
          </a:p>
        </p:txBody>
      </p:sp>
      <p:sp>
        <p:nvSpPr>
          <p:cNvPr id="6" name="Marcador de texto 5">
            <a:extLst>
              <a:ext uri="{FF2B5EF4-FFF2-40B4-BE49-F238E27FC236}">
                <a16:creationId xmlns:a16="http://schemas.microsoft.com/office/drawing/2014/main" id="{F02D76DD-71B3-445D-9A0A-821689D84196}"/>
              </a:ext>
            </a:extLst>
          </p:cNvPr>
          <p:cNvSpPr>
            <a:spLocks noGrp="1"/>
          </p:cNvSpPr>
          <p:nvPr>
            <p:ph type="body" sz="quarter" idx="11"/>
          </p:nvPr>
        </p:nvSpPr>
        <p:spPr/>
        <p:txBody>
          <a:bodyPr rtlCol="0">
            <a:normAutofit lnSpcReduction="10000"/>
          </a:bodyPr>
          <a:lstStyle/>
          <a:p>
            <a:pPr rtl="0"/>
            <a:r>
              <a:rPr lang="es-ES" dirty="0">
                <a:latin typeface="Arial" panose="020B0604020202020204" pitchFamily="34" charset="0"/>
              </a:rPr>
              <a:t>1959</a:t>
            </a:r>
          </a:p>
        </p:txBody>
      </p:sp>
      <p:sp>
        <p:nvSpPr>
          <p:cNvPr id="19" name="Forma libre: Forma 31">
            <a:extLst>
              <a:ext uri="{FF2B5EF4-FFF2-40B4-BE49-F238E27FC236}">
                <a16:creationId xmlns:a16="http://schemas.microsoft.com/office/drawing/2014/main" id="{80FCD723-73B1-974C-A01A-6C97EF3C567B}"/>
              </a:ext>
            </a:extLst>
          </p:cNvPr>
          <p:cNvSpPr>
            <a:spLocks/>
          </p:cNvSpPr>
          <p:nvPr/>
        </p:nvSpPr>
        <p:spPr bwMode="auto">
          <a:xfrm>
            <a:off x="3017965" y="5812221"/>
            <a:ext cx="254148" cy="571308"/>
          </a:xfrm>
          <a:custGeom>
            <a:avLst/>
            <a:gdLst/>
            <a:ahLst/>
            <a:cxnLst/>
            <a:rect l="0" t="0" r="r" b="b"/>
            <a:pathLst>
              <a:path w="383742" h="863421">
                <a:moveTo>
                  <a:pt x="193716" y="5535"/>
                </a:moveTo>
                <a:lnTo>
                  <a:pt x="184861" y="15128"/>
                </a:lnTo>
                <a:cubicBezTo>
                  <a:pt x="184861" y="15128"/>
                  <a:pt x="121396" y="80069"/>
                  <a:pt x="90401" y="173053"/>
                </a:cubicBezTo>
                <a:cubicBezTo>
                  <a:pt x="80069" y="202572"/>
                  <a:pt x="74166" y="236518"/>
                  <a:pt x="74166" y="272679"/>
                </a:cubicBezTo>
                <a:cubicBezTo>
                  <a:pt x="74166" y="316957"/>
                  <a:pt x="79331" y="384850"/>
                  <a:pt x="85235" y="447577"/>
                </a:cubicBezTo>
                <a:lnTo>
                  <a:pt x="5535" y="526539"/>
                </a:lnTo>
                <a:lnTo>
                  <a:pt x="16604" y="647566"/>
                </a:lnTo>
                <a:lnTo>
                  <a:pt x="99994" y="597384"/>
                </a:lnTo>
                <a:cubicBezTo>
                  <a:pt x="99994" y="598122"/>
                  <a:pt x="100733" y="604026"/>
                  <a:pt x="100733" y="604026"/>
                </a:cubicBezTo>
                <a:lnTo>
                  <a:pt x="100733" y="606240"/>
                </a:lnTo>
                <a:lnTo>
                  <a:pt x="101470" y="608453"/>
                </a:lnTo>
                <a:cubicBezTo>
                  <a:pt x="101470" y="608453"/>
                  <a:pt x="103684" y="612143"/>
                  <a:pt x="106636" y="615095"/>
                </a:cubicBezTo>
                <a:cubicBezTo>
                  <a:pt x="108112" y="615833"/>
                  <a:pt x="109588" y="617309"/>
                  <a:pt x="111064" y="618047"/>
                </a:cubicBezTo>
                <a:lnTo>
                  <a:pt x="123609" y="668967"/>
                </a:lnTo>
                <a:cubicBezTo>
                  <a:pt x="123609" y="668967"/>
                  <a:pt x="124347" y="671181"/>
                  <a:pt x="125085" y="672657"/>
                </a:cubicBezTo>
                <a:cubicBezTo>
                  <a:pt x="125823" y="674133"/>
                  <a:pt x="127299" y="674870"/>
                  <a:pt x="128037" y="676346"/>
                </a:cubicBezTo>
                <a:cubicBezTo>
                  <a:pt x="130989" y="678560"/>
                  <a:pt x="133941" y="680775"/>
                  <a:pt x="139107" y="682988"/>
                </a:cubicBezTo>
                <a:cubicBezTo>
                  <a:pt x="148700" y="686678"/>
                  <a:pt x="164198" y="689630"/>
                  <a:pt x="191502" y="689630"/>
                </a:cubicBezTo>
                <a:cubicBezTo>
                  <a:pt x="218807" y="689630"/>
                  <a:pt x="234304" y="687416"/>
                  <a:pt x="243898" y="682988"/>
                </a:cubicBezTo>
                <a:cubicBezTo>
                  <a:pt x="249064" y="680775"/>
                  <a:pt x="252016" y="678560"/>
                  <a:pt x="254967" y="676346"/>
                </a:cubicBezTo>
                <a:cubicBezTo>
                  <a:pt x="256443" y="674870"/>
                  <a:pt x="257181" y="674133"/>
                  <a:pt x="257919" y="672657"/>
                </a:cubicBezTo>
                <a:cubicBezTo>
                  <a:pt x="258657" y="671181"/>
                  <a:pt x="259395" y="668967"/>
                  <a:pt x="259395" y="668967"/>
                </a:cubicBezTo>
                <a:lnTo>
                  <a:pt x="272679" y="618047"/>
                </a:lnTo>
                <a:cubicBezTo>
                  <a:pt x="274155" y="617309"/>
                  <a:pt x="275630" y="615833"/>
                  <a:pt x="277106" y="615095"/>
                </a:cubicBezTo>
                <a:cubicBezTo>
                  <a:pt x="280058" y="612143"/>
                  <a:pt x="282272" y="608453"/>
                  <a:pt x="282272" y="608453"/>
                </a:cubicBezTo>
                <a:lnTo>
                  <a:pt x="283010" y="606240"/>
                </a:lnTo>
                <a:lnTo>
                  <a:pt x="283010" y="604026"/>
                </a:lnTo>
                <a:cubicBezTo>
                  <a:pt x="283010" y="604026"/>
                  <a:pt x="283748" y="598860"/>
                  <a:pt x="283748" y="597384"/>
                </a:cubicBezTo>
                <a:lnTo>
                  <a:pt x="366401" y="646828"/>
                </a:lnTo>
                <a:lnTo>
                  <a:pt x="378208" y="525802"/>
                </a:lnTo>
                <a:lnTo>
                  <a:pt x="299245" y="446839"/>
                </a:lnTo>
                <a:cubicBezTo>
                  <a:pt x="305149" y="383374"/>
                  <a:pt x="310315" y="315481"/>
                  <a:pt x="310315" y="271941"/>
                </a:cubicBezTo>
                <a:cubicBezTo>
                  <a:pt x="310315" y="235780"/>
                  <a:pt x="303673" y="202572"/>
                  <a:pt x="293342" y="173053"/>
                </a:cubicBezTo>
                <a:cubicBezTo>
                  <a:pt x="262347" y="80807"/>
                  <a:pt x="198882" y="15128"/>
                  <a:pt x="198882" y="15128"/>
                </a:cubicBezTo>
                <a:lnTo>
                  <a:pt x="193716" y="5535"/>
                </a:lnTo>
                <a:close/>
                <a:moveTo>
                  <a:pt x="193716" y="43171"/>
                </a:moveTo>
                <a:cubicBezTo>
                  <a:pt x="206262" y="57192"/>
                  <a:pt x="248326" y="106636"/>
                  <a:pt x="273417" y="181171"/>
                </a:cubicBezTo>
                <a:cubicBezTo>
                  <a:pt x="283010" y="209214"/>
                  <a:pt x="288914" y="239470"/>
                  <a:pt x="288914" y="272679"/>
                </a:cubicBezTo>
                <a:cubicBezTo>
                  <a:pt x="288914" y="315481"/>
                  <a:pt x="283748" y="384850"/>
                  <a:pt x="277106" y="448315"/>
                </a:cubicBezTo>
                <a:cubicBezTo>
                  <a:pt x="277106" y="449791"/>
                  <a:pt x="277106" y="450529"/>
                  <a:pt x="277106" y="452005"/>
                </a:cubicBezTo>
                <a:cubicBezTo>
                  <a:pt x="270465" y="526539"/>
                  <a:pt x="262347" y="592956"/>
                  <a:pt x="262347" y="597384"/>
                </a:cubicBezTo>
                <a:cubicBezTo>
                  <a:pt x="260871" y="598122"/>
                  <a:pt x="259395" y="599598"/>
                  <a:pt x="255706" y="601812"/>
                </a:cubicBezTo>
                <a:cubicBezTo>
                  <a:pt x="246850" y="605502"/>
                  <a:pt x="228401" y="609929"/>
                  <a:pt x="194454" y="609929"/>
                </a:cubicBezTo>
                <a:cubicBezTo>
                  <a:pt x="160508" y="609929"/>
                  <a:pt x="141321" y="605502"/>
                  <a:pt x="132465" y="601812"/>
                </a:cubicBezTo>
                <a:cubicBezTo>
                  <a:pt x="128775" y="600336"/>
                  <a:pt x="126561" y="598860"/>
                  <a:pt x="125823" y="597384"/>
                </a:cubicBezTo>
                <a:cubicBezTo>
                  <a:pt x="125085" y="592956"/>
                  <a:pt x="117706" y="528015"/>
                  <a:pt x="111064" y="453480"/>
                </a:cubicBezTo>
                <a:cubicBezTo>
                  <a:pt x="111064" y="452005"/>
                  <a:pt x="111064" y="450529"/>
                  <a:pt x="110326" y="448315"/>
                </a:cubicBezTo>
                <a:cubicBezTo>
                  <a:pt x="104422" y="384850"/>
                  <a:pt x="99257" y="316219"/>
                  <a:pt x="99257" y="272679"/>
                </a:cubicBezTo>
                <a:cubicBezTo>
                  <a:pt x="99257" y="239470"/>
                  <a:pt x="105160" y="209214"/>
                  <a:pt x="114754" y="181171"/>
                </a:cubicBezTo>
                <a:cubicBezTo>
                  <a:pt x="139107" y="106636"/>
                  <a:pt x="181171" y="57192"/>
                  <a:pt x="193716" y="43171"/>
                </a:cubicBezTo>
                <a:close/>
                <a:moveTo>
                  <a:pt x="150176" y="224711"/>
                </a:moveTo>
                <a:cubicBezTo>
                  <a:pt x="125823" y="249064"/>
                  <a:pt x="125823" y="288176"/>
                  <a:pt x="150176" y="311791"/>
                </a:cubicBezTo>
                <a:cubicBezTo>
                  <a:pt x="174529" y="336144"/>
                  <a:pt x="213641" y="336144"/>
                  <a:pt x="237256" y="311791"/>
                </a:cubicBezTo>
                <a:cubicBezTo>
                  <a:pt x="261609" y="287438"/>
                  <a:pt x="261609" y="248326"/>
                  <a:pt x="237256" y="224711"/>
                </a:cubicBezTo>
                <a:cubicBezTo>
                  <a:pt x="213641" y="200358"/>
                  <a:pt x="173791" y="200358"/>
                  <a:pt x="150176" y="224711"/>
                </a:cubicBezTo>
                <a:close/>
                <a:moveTo>
                  <a:pt x="167150" y="242422"/>
                </a:moveTo>
                <a:cubicBezTo>
                  <a:pt x="181909" y="227663"/>
                  <a:pt x="204786" y="227663"/>
                  <a:pt x="219545" y="242422"/>
                </a:cubicBezTo>
                <a:cubicBezTo>
                  <a:pt x="234304" y="257181"/>
                  <a:pt x="234304" y="280058"/>
                  <a:pt x="219545" y="294818"/>
                </a:cubicBezTo>
                <a:cubicBezTo>
                  <a:pt x="204786" y="309577"/>
                  <a:pt x="181909" y="309577"/>
                  <a:pt x="167150" y="294818"/>
                </a:cubicBezTo>
                <a:cubicBezTo>
                  <a:pt x="152390" y="280058"/>
                  <a:pt x="153128" y="256444"/>
                  <a:pt x="167150" y="242422"/>
                </a:cubicBezTo>
                <a:close/>
                <a:moveTo>
                  <a:pt x="31364" y="535395"/>
                </a:moveTo>
                <a:lnTo>
                  <a:pt x="87449" y="479309"/>
                </a:lnTo>
                <a:cubicBezTo>
                  <a:pt x="91139" y="516208"/>
                  <a:pt x="94829" y="547941"/>
                  <a:pt x="97043" y="570817"/>
                </a:cubicBezTo>
                <a:lnTo>
                  <a:pt x="37267" y="606240"/>
                </a:lnTo>
                <a:lnTo>
                  <a:pt x="31364" y="535395"/>
                </a:lnTo>
                <a:close/>
                <a:moveTo>
                  <a:pt x="140583" y="629117"/>
                </a:moveTo>
                <a:cubicBezTo>
                  <a:pt x="153866" y="632068"/>
                  <a:pt x="170101" y="634282"/>
                  <a:pt x="193716" y="634282"/>
                </a:cubicBezTo>
                <a:cubicBezTo>
                  <a:pt x="217331" y="634282"/>
                  <a:pt x="234304" y="632068"/>
                  <a:pt x="246850" y="629117"/>
                </a:cubicBezTo>
                <a:lnTo>
                  <a:pt x="239470" y="659373"/>
                </a:lnTo>
                <a:cubicBezTo>
                  <a:pt x="239470" y="659373"/>
                  <a:pt x="239470" y="659373"/>
                  <a:pt x="237256" y="660111"/>
                </a:cubicBezTo>
                <a:cubicBezTo>
                  <a:pt x="232091" y="662325"/>
                  <a:pt x="219545" y="665277"/>
                  <a:pt x="193716" y="665277"/>
                </a:cubicBezTo>
                <a:cubicBezTo>
                  <a:pt x="167887" y="665277"/>
                  <a:pt x="155342" y="662325"/>
                  <a:pt x="150176" y="660111"/>
                </a:cubicBezTo>
                <a:cubicBezTo>
                  <a:pt x="148700" y="659373"/>
                  <a:pt x="148700" y="659373"/>
                  <a:pt x="147962" y="659373"/>
                </a:cubicBezTo>
                <a:lnTo>
                  <a:pt x="140583" y="629117"/>
                </a:lnTo>
                <a:close/>
                <a:moveTo>
                  <a:pt x="299984" y="479309"/>
                </a:moveTo>
                <a:lnTo>
                  <a:pt x="356069" y="535395"/>
                </a:lnTo>
                <a:lnTo>
                  <a:pt x="349427" y="606240"/>
                </a:lnTo>
                <a:lnTo>
                  <a:pt x="290390" y="570817"/>
                </a:lnTo>
                <a:cubicBezTo>
                  <a:pt x="292604" y="547941"/>
                  <a:pt x="296294" y="516946"/>
                  <a:pt x="299984" y="479309"/>
                </a:cubicBezTo>
                <a:close/>
                <a:moveTo>
                  <a:pt x="146486" y="703651"/>
                </a:moveTo>
                <a:cubicBezTo>
                  <a:pt x="143535" y="728742"/>
                  <a:pt x="131727" y="743502"/>
                  <a:pt x="131727" y="766378"/>
                </a:cubicBezTo>
                <a:cubicBezTo>
                  <a:pt x="131727" y="778186"/>
                  <a:pt x="135417" y="790731"/>
                  <a:pt x="143535" y="804015"/>
                </a:cubicBezTo>
                <a:cubicBezTo>
                  <a:pt x="151652" y="818036"/>
                  <a:pt x="164935" y="833533"/>
                  <a:pt x="184861" y="853458"/>
                </a:cubicBezTo>
                <a:lnTo>
                  <a:pt x="193716" y="862314"/>
                </a:lnTo>
                <a:lnTo>
                  <a:pt x="202572" y="853458"/>
                </a:lnTo>
                <a:cubicBezTo>
                  <a:pt x="242422" y="813609"/>
                  <a:pt x="255706" y="787041"/>
                  <a:pt x="255706" y="763426"/>
                </a:cubicBezTo>
                <a:cubicBezTo>
                  <a:pt x="255706" y="739812"/>
                  <a:pt x="243898" y="724314"/>
                  <a:pt x="240946" y="703651"/>
                </a:cubicBezTo>
                <a:lnTo>
                  <a:pt x="216593" y="707341"/>
                </a:lnTo>
                <a:cubicBezTo>
                  <a:pt x="221021" y="733908"/>
                  <a:pt x="230615" y="749405"/>
                  <a:pt x="231352" y="764165"/>
                </a:cubicBezTo>
                <a:cubicBezTo>
                  <a:pt x="231352" y="776710"/>
                  <a:pt x="221759" y="795897"/>
                  <a:pt x="194454" y="826154"/>
                </a:cubicBezTo>
                <a:cubicBezTo>
                  <a:pt x="181909" y="812870"/>
                  <a:pt x="170839" y="800325"/>
                  <a:pt x="165674" y="791470"/>
                </a:cubicBezTo>
                <a:cubicBezTo>
                  <a:pt x="159032" y="780400"/>
                  <a:pt x="157556" y="773758"/>
                  <a:pt x="157556" y="767116"/>
                </a:cubicBezTo>
                <a:cubicBezTo>
                  <a:pt x="157556" y="753833"/>
                  <a:pt x="167887" y="737598"/>
                  <a:pt x="171577" y="707341"/>
                </a:cubicBezTo>
                <a:lnTo>
                  <a:pt x="146486" y="703651"/>
                </a:lnTo>
                <a:close/>
                <a:moveTo>
                  <a:pt x="238732" y="661587"/>
                </a:moveTo>
                <a:lnTo>
                  <a:pt x="238732" y="663063"/>
                </a:lnTo>
                <a:cubicBezTo>
                  <a:pt x="237994" y="662325"/>
                  <a:pt x="238732" y="662325"/>
                  <a:pt x="238732" y="661587"/>
                </a:cubicBezTo>
                <a:close/>
              </a:path>
            </a:pathLst>
          </a:custGeom>
          <a:solidFill>
            <a:schemeClr val="accent2"/>
          </a:solidFill>
          <a:ln>
            <a:noFill/>
          </a:ln>
        </p:spPr>
        <p:txBody>
          <a:bodyPr rtlCol="0" anchor="ctr"/>
          <a:lstStyle/>
          <a:p>
            <a:pPr rtl="0"/>
            <a:endParaRPr lang="es-ES" dirty="0">
              <a:latin typeface="Arial" panose="020B0604020202020204" pitchFamily="34" charset="0"/>
            </a:endParaRPr>
          </a:p>
        </p:txBody>
      </p:sp>
      <p:sp>
        <p:nvSpPr>
          <p:cNvPr id="10" name="Marcador de texto 9">
            <a:extLst>
              <a:ext uri="{FF2B5EF4-FFF2-40B4-BE49-F238E27FC236}">
                <a16:creationId xmlns:a16="http://schemas.microsoft.com/office/drawing/2014/main" id="{5BDA77B9-A8AA-4E63-9391-C6F01B6A2E9C}"/>
              </a:ext>
            </a:extLst>
          </p:cNvPr>
          <p:cNvSpPr>
            <a:spLocks noGrp="1"/>
          </p:cNvSpPr>
          <p:nvPr>
            <p:ph type="body" sz="quarter" idx="15"/>
          </p:nvPr>
        </p:nvSpPr>
        <p:spPr>
          <a:xfrm>
            <a:off x="1181686" y="2419643"/>
            <a:ext cx="1772529" cy="1280160"/>
          </a:xfrm>
        </p:spPr>
        <p:txBody>
          <a:bodyPr rtlCol="0">
            <a:normAutofit/>
          </a:bodyPr>
          <a:lstStyle/>
          <a:p>
            <a:pPr rtl="0"/>
            <a:r>
              <a:rPr lang="es-ES" sz="1400" b="1" dirty="0">
                <a:latin typeface="Arial" panose="020B0604020202020204" pitchFamily="34" charset="0"/>
              </a:rPr>
              <a:t>Solar del Barrio del Industrial donde se construye </a:t>
            </a:r>
            <a:r>
              <a:rPr lang="es-ES" sz="1400" b="1" dirty="0"/>
              <a:t>nuestro </a:t>
            </a:r>
            <a:r>
              <a:rPr lang="es-ES" sz="1400" b="1" dirty="0">
                <a:latin typeface="Arial" panose="020B0604020202020204" pitchFamily="34" charset="0"/>
              </a:rPr>
              <a:t>colegio.</a:t>
            </a:r>
          </a:p>
        </p:txBody>
      </p:sp>
      <p:sp>
        <p:nvSpPr>
          <p:cNvPr id="5" name="Marcador de posición de texto 4">
            <a:extLst>
              <a:ext uri="{FF2B5EF4-FFF2-40B4-BE49-F238E27FC236}">
                <a16:creationId xmlns:a16="http://schemas.microsoft.com/office/drawing/2014/main" id="{41DBC38F-075F-40D6-81E4-1C197703024F}"/>
              </a:ext>
            </a:extLst>
          </p:cNvPr>
          <p:cNvSpPr>
            <a:spLocks noGrp="1"/>
          </p:cNvSpPr>
          <p:nvPr>
            <p:ph type="body" sz="quarter" idx="10"/>
          </p:nvPr>
        </p:nvSpPr>
        <p:spPr/>
        <p:txBody>
          <a:bodyPr rtlCol="0">
            <a:normAutofit lnSpcReduction="10000"/>
          </a:bodyPr>
          <a:lstStyle/>
          <a:p>
            <a:pPr rtl="0"/>
            <a:r>
              <a:rPr lang="es-ES" dirty="0">
                <a:latin typeface="Arial" panose="020B0604020202020204" pitchFamily="34" charset="0"/>
              </a:rPr>
              <a:t>1958</a:t>
            </a:r>
          </a:p>
        </p:txBody>
      </p:sp>
      <p:sp>
        <p:nvSpPr>
          <p:cNvPr id="15" name="Forma libre: Forma 31">
            <a:extLst>
              <a:ext uri="{FF2B5EF4-FFF2-40B4-BE49-F238E27FC236}">
                <a16:creationId xmlns:a16="http://schemas.microsoft.com/office/drawing/2014/main" id="{5B712997-FCC8-6949-B03C-419CF415B0C5}"/>
              </a:ext>
            </a:extLst>
          </p:cNvPr>
          <p:cNvSpPr>
            <a:spLocks/>
          </p:cNvSpPr>
          <p:nvPr/>
        </p:nvSpPr>
        <p:spPr bwMode="auto">
          <a:xfrm>
            <a:off x="726724" y="1334826"/>
            <a:ext cx="254148" cy="571308"/>
          </a:xfrm>
          <a:custGeom>
            <a:avLst/>
            <a:gdLst/>
            <a:ahLst/>
            <a:cxnLst/>
            <a:rect l="0" t="0" r="r" b="b"/>
            <a:pathLst>
              <a:path w="383742" h="863421">
                <a:moveTo>
                  <a:pt x="193716" y="5535"/>
                </a:moveTo>
                <a:lnTo>
                  <a:pt x="184861" y="15128"/>
                </a:lnTo>
                <a:cubicBezTo>
                  <a:pt x="184861" y="15128"/>
                  <a:pt x="121396" y="80069"/>
                  <a:pt x="90401" y="173053"/>
                </a:cubicBezTo>
                <a:cubicBezTo>
                  <a:pt x="80069" y="202572"/>
                  <a:pt x="74166" y="236518"/>
                  <a:pt x="74166" y="272679"/>
                </a:cubicBezTo>
                <a:cubicBezTo>
                  <a:pt x="74166" y="316957"/>
                  <a:pt x="79331" y="384850"/>
                  <a:pt x="85235" y="447577"/>
                </a:cubicBezTo>
                <a:lnTo>
                  <a:pt x="5535" y="526539"/>
                </a:lnTo>
                <a:lnTo>
                  <a:pt x="16604" y="647566"/>
                </a:lnTo>
                <a:lnTo>
                  <a:pt x="99994" y="597384"/>
                </a:lnTo>
                <a:cubicBezTo>
                  <a:pt x="99994" y="598122"/>
                  <a:pt x="100733" y="604026"/>
                  <a:pt x="100733" y="604026"/>
                </a:cubicBezTo>
                <a:lnTo>
                  <a:pt x="100733" y="606240"/>
                </a:lnTo>
                <a:lnTo>
                  <a:pt x="101470" y="608453"/>
                </a:lnTo>
                <a:cubicBezTo>
                  <a:pt x="101470" y="608453"/>
                  <a:pt x="103684" y="612143"/>
                  <a:pt x="106636" y="615095"/>
                </a:cubicBezTo>
                <a:cubicBezTo>
                  <a:pt x="108112" y="615833"/>
                  <a:pt x="109588" y="617309"/>
                  <a:pt x="111064" y="618047"/>
                </a:cubicBezTo>
                <a:lnTo>
                  <a:pt x="123609" y="668967"/>
                </a:lnTo>
                <a:cubicBezTo>
                  <a:pt x="123609" y="668967"/>
                  <a:pt x="124347" y="671181"/>
                  <a:pt x="125085" y="672657"/>
                </a:cubicBezTo>
                <a:cubicBezTo>
                  <a:pt x="125823" y="674133"/>
                  <a:pt x="127299" y="674870"/>
                  <a:pt x="128037" y="676346"/>
                </a:cubicBezTo>
                <a:cubicBezTo>
                  <a:pt x="130989" y="678560"/>
                  <a:pt x="133941" y="680775"/>
                  <a:pt x="139107" y="682988"/>
                </a:cubicBezTo>
                <a:cubicBezTo>
                  <a:pt x="148700" y="686678"/>
                  <a:pt x="164198" y="689630"/>
                  <a:pt x="191502" y="689630"/>
                </a:cubicBezTo>
                <a:cubicBezTo>
                  <a:pt x="218807" y="689630"/>
                  <a:pt x="234304" y="687416"/>
                  <a:pt x="243898" y="682988"/>
                </a:cubicBezTo>
                <a:cubicBezTo>
                  <a:pt x="249064" y="680775"/>
                  <a:pt x="252016" y="678560"/>
                  <a:pt x="254967" y="676346"/>
                </a:cubicBezTo>
                <a:cubicBezTo>
                  <a:pt x="256443" y="674870"/>
                  <a:pt x="257181" y="674133"/>
                  <a:pt x="257919" y="672657"/>
                </a:cubicBezTo>
                <a:cubicBezTo>
                  <a:pt x="258657" y="671181"/>
                  <a:pt x="259395" y="668967"/>
                  <a:pt x="259395" y="668967"/>
                </a:cubicBezTo>
                <a:lnTo>
                  <a:pt x="272679" y="618047"/>
                </a:lnTo>
                <a:cubicBezTo>
                  <a:pt x="274155" y="617309"/>
                  <a:pt x="275630" y="615833"/>
                  <a:pt x="277106" y="615095"/>
                </a:cubicBezTo>
                <a:cubicBezTo>
                  <a:pt x="280058" y="612143"/>
                  <a:pt x="282272" y="608453"/>
                  <a:pt x="282272" y="608453"/>
                </a:cubicBezTo>
                <a:lnTo>
                  <a:pt x="283010" y="606240"/>
                </a:lnTo>
                <a:lnTo>
                  <a:pt x="283010" y="604026"/>
                </a:lnTo>
                <a:cubicBezTo>
                  <a:pt x="283010" y="604026"/>
                  <a:pt x="283748" y="598860"/>
                  <a:pt x="283748" y="597384"/>
                </a:cubicBezTo>
                <a:lnTo>
                  <a:pt x="366401" y="646828"/>
                </a:lnTo>
                <a:lnTo>
                  <a:pt x="378208" y="525802"/>
                </a:lnTo>
                <a:lnTo>
                  <a:pt x="299245" y="446839"/>
                </a:lnTo>
                <a:cubicBezTo>
                  <a:pt x="305149" y="383374"/>
                  <a:pt x="310315" y="315481"/>
                  <a:pt x="310315" y="271941"/>
                </a:cubicBezTo>
                <a:cubicBezTo>
                  <a:pt x="310315" y="235780"/>
                  <a:pt x="303673" y="202572"/>
                  <a:pt x="293342" y="173053"/>
                </a:cubicBezTo>
                <a:cubicBezTo>
                  <a:pt x="262347" y="80807"/>
                  <a:pt x="198882" y="15128"/>
                  <a:pt x="198882" y="15128"/>
                </a:cubicBezTo>
                <a:lnTo>
                  <a:pt x="193716" y="5535"/>
                </a:lnTo>
                <a:close/>
                <a:moveTo>
                  <a:pt x="193716" y="43171"/>
                </a:moveTo>
                <a:cubicBezTo>
                  <a:pt x="206262" y="57192"/>
                  <a:pt x="248326" y="106636"/>
                  <a:pt x="273417" y="181171"/>
                </a:cubicBezTo>
                <a:cubicBezTo>
                  <a:pt x="283010" y="209214"/>
                  <a:pt x="288914" y="239470"/>
                  <a:pt x="288914" y="272679"/>
                </a:cubicBezTo>
                <a:cubicBezTo>
                  <a:pt x="288914" y="315481"/>
                  <a:pt x="283748" y="384850"/>
                  <a:pt x="277106" y="448315"/>
                </a:cubicBezTo>
                <a:cubicBezTo>
                  <a:pt x="277106" y="449791"/>
                  <a:pt x="277106" y="450529"/>
                  <a:pt x="277106" y="452005"/>
                </a:cubicBezTo>
                <a:cubicBezTo>
                  <a:pt x="270465" y="526539"/>
                  <a:pt x="262347" y="592956"/>
                  <a:pt x="262347" y="597384"/>
                </a:cubicBezTo>
                <a:cubicBezTo>
                  <a:pt x="260871" y="598122"/>
                  <a:pt x="259395" y="599598"/>
                  <a:pt x="255706" y="601812"/>
                </a:cubicBezTo>
                <a:cubicBezTo>
                  <a:pt x="246850" y="605502"/>
                  <a:pt x="228401" y="609929"/>
                  <a:pt x="194454" y="609929"/>
                </a:cubicBezTo>
                <a:cubicBezTo>
                  <a:pt x="160508" y="609929"/>
                  <a:pt x="141321" y="605502"/>
                  <a:pt x="132465" y="601812"/>
                </a:cubicBezTo>
                <a:cubicBezTo>
                  <a:pt x="128775" y="600336"/>
                  <a:pt x="126561" y="598860"/>
                  <a:pt x="125823" y="597384"/>
                </a:cubicBezTo>
                <a:cubicBezTo>
                  <a:pt x="125085" y="592956"/>
                  <a:pt x="117706" y="528015"/>
                  <a:pt x="111064" y="453480"/>
                </a:cubicBezTo>
                <a:cubicBezTo>
                  <a:pt x="111064" y="452005"/>
                  <a:pt x="111064" y="450529"/>
                  <a:pt x="110326" y="448315"/>
                </a:cubicBezTo>
                <a:cubicBezTo>
                  <a:pt x="104422" y="384850"/>
                  <a:pt x="99257" y="316219"/>
                  <a:pt x="99257" y="272679"/>
                </a:cubicBezTo>
                <a:cubicBezTo>
                  <a:pt x="99257" y="239470"/>
                  <a:pt x="105160" y="209214"/>
                  <a:pt x="114754" y="181171"/>
                </a:cubicBezTo>
                <a:cubicBezTo>
                  <a:pt x="139107" y="106636"/>
                  <a:pt x="181171" y="57192"/>
                  <a:pt x="193716" y="43171"/>
                </a:cubicBezTo>
                <a:close/>
                <a:moveTo>
                  <a:pt x="150176" y="224711"/>
                </a:moveTo>
                <a:cubicBezTo>
                  <a:pt x="125823" y="249064"/>
                  <a:pt x="125823" y="288176"/>
                  <a:pt x="150176" y="311791"/>
                </a:cubicBezTo>
                <a:cubicBezTo>
                  <a:pt x="174529" y="336144"/>
                  <a:pt x="213641" y="336144"/>
                  <a:pt x="237256" y="311791"/>
                </a:cubicBezTo>
                <a:cubicBezTo>
                  <a:pt x="261609" y="287438"/>
                  <a:pt x="261609" y="248326"/>
                  <a:pt x="237256" y="224711"/>
                </a:cubicBezTo>
                <a:cubicBezTo>
                  <a:pt x="213641" y="200358"/>
                  <a:pt x="173791" y="200358"/>
                  <a:pt x="150176" y="224711"/>
                </a:cubicBezTo>
                <a:close/>
                <a:moveTo>
                  <a:pt x="167150" y="242422"/>
                </a:moveTo>
                <a:cubicBezTo>
                  <a:pt x="181909" y="227663"/>
                  <a:pt x="204786" y="227663"/>
                  <a:pt x="219545" y="242422"/>
                </a:cubicBezTo>
                <a:cubicBezTo>
                  <a:pt x="234304" y="257181"/>
                  <a:pt x="234304" y="280058"/>
                  <a:pt x="219545" y="294818"/>
                </a:cubicBezTo>
                <a:cubicBezTo>
                  <a:pt x="204786" y="309577"/>
                  <a:pt x="181909" y="309577"/>
                  <a:pt x="167150" y="294818"/>
                </a:cubicBezTo>
                <a:cubicBezTo>
                  <a:pt x="152390" y="280058"/>
                  <a:pt x="153128" y="256444"/>
                  <a:pt x="167150" y="242422"/>
                </a:cubicBezTo>
                <a:close/>
                <a:moveTo>
                  <a:pt x="31364" y="535395"/>
                </a:moveTo>
                <a:lnTo>
                  <a:pt x="87449" y="479309"/>
                </a:lnTo>
                <a:cubicBezTo>
                  <a:pt x="91139" y="516208"/>
                  <a:pt x="94829" y="547941"/>
                  <a:pt x="97043" y="570817"/>
                </a:cubicBezTo>
                <a:lnTo>
                  <a:pt x="37267" y="606240"/>
                </a:lnTo>
                <a:lnTo>
                  <a:pt x="31364" y="535395"/>
                </a:lnTo>
                <a:close/>
                <a:moveTo>
                  <a:pt x="140583" y="629117"/>
                </a:moveTo>
                <a:cubicBezTo>
                  <a:pt x="153866" y="632068"/>
                  <a:pt x="170101" y="634282"/>
                  <a:pt x="193716" y="634282"/>
                </a:cubicBezTo>
                <a:cubicBezTo>
                  <a:pt x="217331" y="634282"/>
                  <a:pt x="234304" y="632068"/>
                  <a:pt x="246850" y="629117"/>
                </a:cubicBezTo>
                <a:lnTo>
                  <a:pt x="239470" y="659373"/>
                </a:lnTo>
                <a:cubicBezTo>
                  <a:pt x="239470" y="659373"/>
                  <a:pt x="239470" y="659373"/>
                  <a:pt x="237256" y="660111"/>
                </a:cubicBezTo>
                <a:cubicBezTo>
                  <a:pt x="232091" y="662325"/>
                  <a:pt x="219545" y="665277"/>
                  <a:pt x="193716" y="665277"/>
                </a:cubicBezTo>
                <a:cubicBezTo>
                  <a:pt x="167887" y="665277"/>
                  <a:pt x="155342" y="662325"/>
                  <a:pt x="150176" y="660111"/>
                </a:cubicBezTo>
                <a:cubicBezTo>
                  <a:pt x="148700" y="659373"/>
                  <a:pt x="148700" y="659373"/>
                  <a:pt x="147962" y="659373"/>
                </a:cubicBezTo>
                <a:lnTo>
                  <a:pt x="140583" y="629117"/>
                </a:lnTo>
                <a:close/>
                <a:moveTo>
                  <a:pt x="299984" y="479309"/>
                </a:moveTo>
                <a:lnTo>
                  <a:pt x="356069" y="535395"/>
                </a:lnTo>
                <a:lnTo>
                  <a:pt x="349427" y="606240"/>
                </a:lnTo>
                <a:lnTo>
                  <a:pt x="290390" y="570817"/>
                </a:lnTo>
                <a:cubicBezTo>
                  <a:pt x="292604" y="547941"/>
                  <a:pt x="296294" y="516946"/>
                  <a:pt x="299984" y="479309"/>
                </a:cubicBezTo>
                <a:close/>
                <a:moveTo>
                  <a:pt x="146486" y="703651"/>
                </a:moveTo>
                <a:cubicBezTo>
                  <a:pt x="143535" y="728742"/>
                  <a:pt x="131727" y="743502"/>
                  <a:pt x="131727" y="766378"/>
                </a:cubicBezTo>
                <a:cubicBezTo>
                  <a:pt x="131727" y="778186"/>
                  <a:pt x="135417" y="790731"/>
                  <a:pt x="143535" y="804015"/>
                </a:cubicBezTo>
                <a:cubicBezTo>
                  <a:pt x="151652" y="818036"/>
                  <a:pt x="164935" y="833533"/>
                  <a:pt x="184861" y="853458"/>
                </a:cubicBezTo>
                <a:lnTo>
                  <a:pt x="193716" y="862314"/>
                </a:lnTo>
                <a:lnTo>
                  <a:pt x="202572" y="853458"/>
                </a:lnTo>
                <a:cubicBezTo>
                  <a:pt x="242422" y="813609"/>
                  <a:pt x="255706" y="787041"/>
                  <a:pt x="255706" y="763426"/>
                </a:cubicBezTo>
                <a:cubicBezTo>
                  <a:pt x="255706" y="739812"/>
                  <a:pt x="243898" y="724314"/>
                  <a:pt x="240946" y="703651"/>
                </a:cubicBezTo>
                <a:lnTo>
                  <a:pt x="216593" y="707341"/>
                </a:lnTo>
                <a:cubicBezTo>
                  <a:pt x="221021" y="733908"/>
                  <a:pt x="230615" y="749405"/>
                  <a:pt x="231352" y="764165"/>
                </a:cubicBezTo>
                <a:cubicBezTo>
                  <a:pt x="231352" y="776710"/>
                  <a:pt x="221759" y="795897"/>
                  <a:pt x="194454" y="826154"/>
                </a:cubicBezTo>
                <a:cubicBezTo>
                  <a:pt x="181909" y="812870"/>
                  <a:pt x="170839" y="800325"/>
                  <a:pt x="165674" y="791470"/>
                </a:cubicBezTo>
                <a:cubicBezTo>
                  <a:pt x="159032" y="780400"/>
                  <a:pt x="157556" y="773758"/>
                  <a:pt x="157556" y="767116"/>
                </a:cubicBezTo>
                <a:cubicBezTo>
                  <a:pt x="157556" y="753833"/>
                  <a:pt x="167887" y="737598"/>
                  <a:pt x="171577" y="707341"/>
                </a:cubicBezTo>
                <a:lnTo>
                  <a:pt x="146486" y="703651"/>
                </a:lnTo>
                <a:close/>
                <a:moveTo>
                  <a:pt x="238732" y="661587"/>
                </a:moveTo>
                <a:lnTo>
                  <a:pt x="238732" y="663063"/>
                </a:lnTo>
                <a:cubicBezTo>
                  <a:pt x="237994" y="662325"/>
                  <a:pt x="238732" y="662325"/>
                  <a:pt x="238732" y="661587"/>
                </a:cubicBezTo>
                <a:close/>
              </a:path>
            </a:pathLst>
          </a:custGeom>
          <a:solidFill>
            <a:schemeClr val="accent1"/>
          </a:solidFill>
          <a:ln>
            <a:noFill/>
          </a:ln>
        </p:spPr>
        <p:txBody>
          <a:bodyPr rtlCol="0" anchor="ctr"/>
          <a:lstStyle/>
          <a:p>
            <a:pPr rtl="0"/>
            <a:endParaRPr lang="es-ES" dirty="0">
              <a:latin typeface="Arial" panose="020B0604020202020204" pitchFamily="34" charset="0"/>
            </a:endParaRPr>
          </a:p>
        </p:txBody>
      </p:sp>
      <p:pic>
        <p:nvPicPr>
          <p:cNvPr id="21" name="Imagen 20" descr="Imagen que contiene exterior, cielo, suelo, antiguo&#10;&#10;Descripción generada automáticamente">
            <a:hlinkClick r:id="rId3" action="ppaction://hlinksldjump"/>
            <a:extLst>
              <a:ext uri="{FF2B5EF4-FFF2-40B4-BE49-F238E27FC236}">
                <a16:creationId xmlns:a16="http://schemas.microsoft.com/office/drawing/2014/main" id="{1EC501D2-A84F-4594-B1A2-6FC3297749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3493" y="520504"/>
            <a:ext cx="2516876" cy="1630148"/>
          </a:xfrm>
          <a:prstGeom prst="rect">
            <a:avLst/>
          </a:prstGeom>
        </p:spPr>
      </p:pic>
      <p:pic>
        <p:nvPicPr>
          <p:cNvPr id="24" name="Imagen 23">
            <a:hlinkClick r:id="rId5" action="ppaction://hlinksldjump"/>
            <a:extLst>
              <a:ext uri="{FF2B5EF4-FFF2-40B4-BE49-F238E27FC236}">
                <a16:creationId xmlns:a16="http://schemas.microsoft.com/office/drawing/2014/main" id="{C8EDC387-B612-4D65-B683-B2981C6943D1}"/>
              </a:ext>
            </a:extLst>
          </p:cNvPr>
          <p:cNvPicPr>
            <a:picLocks noChangeAspect="1"/>
          </p:cNvPicPr>
          <p:nvPr/>
        </p:nvPicPr>
        <p:blipFill>
          <a:blip r:embed="rId6" cstate="print"/>
          <a:stretch>
            <a:fillRect/>
          </a:stretch>
        </p:blipFill>
        <p:spPr>
          <a:xfrm>
            <a:off x="2350214" y="5536951"/>
            <a:ext cx="1589649" cy="1259058"/>
          </a:xfrm>
          <a:prstGeom prst="rect">
            <a:avLst/>
          </a:prstGeom>
        </p:spPr>
      </p:pic>
      <p:pic>
        <p:nvPicPr>
          <p:cNvPr id="26" name="Imagen 25" descr="Imagen que contiene foto, edificio, exterior, antiguo&#10;&#10;Descripción generada automáticamente">
            <a:hlinkClick r:id="rId7" action="ppaction://hlinksldjump"/>
            <a:extLst>
              <a:ext uri="{FF2B5EF4-FFF2-40B4-BE49-F238E27FC236}">
                <a16:creationId xmlns:a16="http://schemas.microsoft.com/office/drawing/2014/main" id="{1DA1CD29-0994-402C-AB98-F82F9B2AA66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66255" y="616583"/>
            <a:ext cx="2782283" cy="1558080"/>
          </a:xfrm>
          <a:prstGeom prst="rect">
            <a:avLst/>
          </a:prstGeom>
        </p:spPr>
      </p:pic>
      <p:pic>
        <p:nvPicPr>
          <p:cNvPr id="29" name="Imagen 28">
            <a:extLst>
              <a:ext uri="{FF2B5EF4-FFF2-40B4-BE49-F238E27FC236}">
                <a16:creationId xmlns:a16="http://schemas.microsoft.com/office/drawing/2014/main" id="{63FACA99-7C99-407A-814A-61EAE248213A}"/>
              </a:ext>
            </a:extLst>
          </p:cNvPr>
          <p:cNvPicPr>
            <a:picLocks noChangeAspect="1"/>
          </p:cNvPicPr>
          <p:nvPr/>
        </p:nvPicPr>
        <p:blipFill>
          <a:blip r:embed="rId9" cstate="print"/>
          <a:stretch>
            <a:fillRect/>
          </a:stretch>
        </p:blipFill>
        <p:spPr>
          <a:xfrm>
            <a:off x="9107802" y="458708"/>
            <a:ext cx="1378634" cy="1796687"/>
          </a:xfrm>
          <a:prstGeom prst="rect">
            <a:avLst/>
          </a:prstGeom>
        </p:spPr>
      </p:pic>
      <p:pic>
        <p:nvPicPr>
          <p:cNvPr id="3" name="Imagen 2" descr="Imagen que contiene persona, foto, grupo, pose&#10;&#10;Descripción generada automáticamente">
            <a:hlinkClick r:id="rId10" action="ppaction://hlinksldjump"/>
            <a:extLst>
              <a:ext uri="{FF2B5EF4-FFF2-40B4-BE49-F238E27FC236}">
                <a16:creationId xmlns:a16="http://schemas.microsoft.com/office/drawing/2014/main" id="{CEBD7FF3-F744-46D4-B2B4-DD878119977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800000" flipV="1">
            <a:off x="6682154" y="5419998"/>
            <a:ext cx="1843592" cy="1438002"/>
          </a:xfrm>
          <a:prstGeom prst="rect">
            <a:avLst/>
          </a:prstGeom>
        </p:spPr>
      </p:pic>
      <p:pic>
        <p:nvPicPr>
          <p:cNvPr id="22" name="21 Imagen" descr="IMG_0683.JPG"/>
          <p:cNvPicPr>
            <a:picLocks noChangeAspect="1"/>
          </p:cNvPicPr>
          <p:nvPr/>
        </p:nvPicPr>
        <p:blipFill>
          <a:blip r:embed="rId12" cstate="print"/>
          <a:stretch>
            <a:fillRect/>
          </a:stretch>
        </p:blipFill>
        <p:spPr>
          <a:xfrm>
            <a:off x="9865028" y="4798256"/>
            <a:ext cx="2134714" cy="1601036"/>
          </a:xfrm>
          <a:prstGeom prst="rect">
            <a:avLst/>
          </a:prstGeom>
        </p:spPr>
      </p:pic>
    </p:spTree>
    <p:extLst>
      <p:ext uri="{BB962C8B-B14F-4D97-AF65-F5344CB8AC3E}">
        <p14:creationId xmlns:p14="http://schemas.microsoft.com/office/powerpoint/2010/main" val="714387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5458B21B-1A34-401C-A813-E0DFF738865F}"/>
              </a:ext>
            </a:extLst>
          </p:cNvPr>
          <p:cNvSpPr>
            <a:spLocks noGrp="1"/>
          </p:cNvSpPr>
          <p:nvPr>
            <p:ph type="body" sz="quarter" idx="10"/>
          </p:nvPr>
        </p:nvSpPr>
        <p:spPr/>
        <p:txBody>
          <a:bodyPr/>
          <a:lstStyle/>
          <a:p>
            <a:r>
              <a:rPr lang="es-ES" dirty="0"/>
              <a:t>1959</a:t>
            </a:r>
          </a:p>
        </p:txBody>
      </p:sp>
      <p:sp>
        <p:nvSpPr>
          <p:cNvPr id="3" name="Marcador de texto 2">
            <a:extLst>
              <a:ext uri="{FF2B5EF4-FFF2-40B4-BE49-F238E27FC236}">
                <a16:creationId xmlns:a16="http://schemas.microsoft.com/office/drawing/2014/main" id="{75DAB81C-3138-4E8E-99EA-17C42B5B195C}"/>
              </a:ext>
            </a:extLst>
          </p:cNvPr>
          <p:cNvSpPr>
            <a:spLocks noGrp="1"/>
          </p:cNvSpPr>
          <p:nvPr>
            <p:ph type="body" sz="quarter" idx="11"/>
          </p:nvPr>
        </p:nvSpPr>
        <p:spPr>
          <a:xfrm>
            <a:off x="3312742" y="3186614"/>
            <a:ext cx="1585913" cy="445834"/>
          </a:xfrm>
        </p:spPr>
        <p:txBody>
          <a:bodyPr/>
          <a:lstStyle/>
          <a:p>
            <a:r>
              <a:rPr lang="es-ES" dirty="0"/>
              <a:t>1959</a:t>
            </a:r>
          </a:p>
        </p:txBody>
      </p:sp>
      <p:sp>
        <p:nvSpPr>
          <p:cNvPr id="4" name="Marcador de texto 3">
            <a:extLst>
              <a:ext uri="{FF2B5EF4-FFF2-40B4-BE49-F238E27FC236}">
                <a16:creationId xmlns:a16="http://schemas.microsoft.com/office/drawing/2014/main" id="{1707E165-B623-4034-AA69-AD555A75FFD5}"/>
              </a:ext>
            </a:extLst>
          </p:cNvPr>
          <p:cNvSpPr>
            <a:spLocks noGrp="1"/>
          </p:cNvSpPr>
          <p:nvPr>
            <p:ph type="body" sz="quarter" idx="12"/>
          </p:nvPr>
        </p:nvSpPr>
        <p:spPr/>
        <p:txBody>
          <a:bodyPr/>
          <a:lstStyle/>
          <a:p>
            <a:r>
              <a:rPr lang="es-ES" dirty="0"/>
              <a:t>1962</a:t>
            </a:r>
          </a:p>
        </p:txBody>
      </p:sp>
      <p:sp>
        <p:nvSpPr>
          <p:cNvPr id="5" name="Marcador de texto 4">
            <a:extLst>
              <a:ext uri="{FF2B5EF4-FFF2-40B4-BE49-F238E27FC236}">
                <a16:creationId xmlns:a16="http://schemas.microsoft.com/office/drawing/2014/main" id="{36E6A43A-F9DA-4BC9-9DC6-6CAB5A6D1191}"/>
              </a:ext>
            </a:extLst>
          </p:cNvPr>
          <p:cNvSpPr>
            <a:spLocks noGrp="1"/>
          </p:cNvSpPr>
          <p:nvPr>
            <p:ph type="body" sz="quarter" idx="13"/>
          </p:nvPr>
        </p:nvSpPr>
        <p:spPr/>
        <p:txBody>
          <a:bodyPr/>
          <a:lstStyle/>
          <a:p>
            <a:r>
              <a:rPr lang="es-ES" dirty="0"/>
              <a:t>1968</a:t>
            </a:r>
          </a:p>
        </p:txBody>
      </p:sp>
      <p:sp>
        <p:nvSpPr>
          <p:cNvPr id="6" name="Marcador de texto 5">
            <a:extLst>
              <a:ext uri="{FF2B5EF4-FFF2-40B4-BE49-F238E27FC236}">
                <a16:creationId xmlns:a16="http://schemas.microsoft.com/office/drawing/2014/main" id="{50036EDA-FF04-4547-B0DE-84443E0B2EDB}"/>
              </a:ext>
            </a:extLst>
          </p:cNvPr>
          <p:cNvSpPr>
            <a:spLocks noGrp="1"/>
          </p:cNvSpPr>
          <p:nvPr>
            <p:ph type="body" sz="quarter" idx="14"/>
          </p:nvPr>
        </p:nvSpPr>
        <p:spPr/>
        <p:txBody>
          <a:bodyPr/>
          <a:lstStyle/>
          <a:p>
            <a:r>
              <a:rPr lang="es-ES" dirty="0"/>
              <a:t>1970</a:t>
            </a:r>
          </a:p>
        </p:txBody>
      </p:sp>
      <p:sp>
        <p:nvSpPr>
          <p:cNvPr id="7" name="Marcador de texto 6">
            <a:extLst>
              <a:ext uri="{FF2B5EF4-FFF2-40B4-BE49-F238E27FC236}">
                <a16:creationId xmlns:a16="http://schemas.microsoft.com/office/drawing/2014/main" id="{1D2551C4-AF46-4578-BEC3-D5993DC667A9}"/>
              </a:ext>
            </a:extLst>
          </p:cNvPr>
          <p:cNvSpPr>
            <a:spLocks noGrp="1"/>
          </p:cNvSpPr>
          <p:nvPr>
            <p:ph type="body" sz="quarter" idx="15"/>
          </p:nvPr>
        </p:nvSpPr>
        <p:spPr/>
        <p:txBody>
          <a:bodyPr>
            <a:normAutofit/>
          </a:bodyPr>
          <a:lstStyle/>
          <a:p>
            <a:pPr algn="ctr"/>
            <a:r>
              <a:rPr lang="es-ES" sz="1800" b="1" dirty="0"/>
              <a:t>Nuestro uniforme </a:t>
            </a:r>
          </a:p>
        </p:txBody>
      </p:sp>
      <p:sp>
        <p:nvSpPr>
          <p:cNvPr id="8" name="Marcador de texto 7">
            <a:extLst>
              <a:ext uri="{FF2B5EF4-FFF2-40B4-BE49-F238E27FC236}">
                <a16:creationId xmlns:a16="http://schemas.microsoft.com/office/drawing/2014/main" id="{D952AE52-D536-4BB7-87AD-46D9420F6C8D}"/>
              </a:ext>
            </a:extLst>
          </p:cNvPr>
          <p:cNvSpPr>
            <a:spLocks noGrp="1"/>
          </p:cNvSpPr>
          <p:nvPr>
            <p:ph type="body" sz="quarter" idx="16"/>
          </p:nvPr>
        </p:nvSpPr>
        <p:spPr>
          <a:xfrm>
            <a:off x="3371465" y="4093698"/>
            <a:ext cx="1728788" cy="1282613"/>
          </a:xfrm>
        </p:spPr>
        <p:txBody>
          <a:bodyPr>
            <a:noAutofit/>
          </a:bodyPr>
          <a:lstStyle/>
          <a:p>
            <a:pPr algn="ctr">
              <a:lnSpc>
                <a:spcPct val="100000"/>
              </a:lnSpc>
              <a:spcBef>
                <a:spcPts val="0"/>
              </a:spcBef>
            </a:pPr>
            <a:r>
              <a:rPr lang="es-ES" sz="1400" b="1" dirty="0"/>
              <a:t>Dª María del Consuelo Burgos Nicolás</a:t>
            </a:r>
          </a:p>
          <a:p>
            <a:pPr algn="ctr">
              <a:lnSpc>
                <a:spcPct val="100000"/>
              </a:lnSpc>
              <a:spcBef>
                <a:spcPts val="0"/>
              </a:spcBef>
            </a:pPr>
            <a:r>
              <a:rPr lang="es-ES" sz="1400" b="1" dirty="0"/>
              <a:t>Directora desde febrero de  1959 hasta 1961</a:t>
            </a:r>
          </a:p>
        </p:txBody>
      </p:sp>
      <p:sp>
        <p:nvSpPr>
          <p:cNvPr id="9" name="Marcador de texto 8">
            <a:extLst>
              <a:ext uri="{FF2B5EF4-FFF2-40B4-BE49-F238E27FC236}">
                <a16:creationId xmlns:a16="http://schemas.microsoft.com/office/drawing/2014/main" id="{732E41B0-18B6-4428-89ED-295E7D1B0F76}"/>
              </a:ext>
            </a:extLst>
          </p:cNvPr>
          <p:cNvSpPr>
            <a:spLocks noGrp="1"/>
          </p:cNvSpPr>
          <p:nvPr>
            <p:ph type="body" sz="quarter" idx="17"/>
          </p:nvPr>
        </p:nvSpPr>
        <p:spPr>
          <a:xfrm>
            <a:off x="5643383" y="2208629"/>
            <a:ext cx="1896900" cy="1167618"/>
          </a:xfrm>
        </p:spPr>
        <p:txBody>
          <a:bodyPr>
            <a:normAutofit fontScale="25000" lnSpcReduction="20000"/>
          </a:bodyPr>
          <a:lstStyle/>
          <a:p>
            <a:pPr lvl="0" algn="ctr">
              <a:lnSpc>
                <a:spcPct val="120000"/>
              </a:lnSpc>
              <a:spcBef>
                <a:spcPts val="0"/>
              </a:spcBef>
              <a:buSzPts val="1000"/>
              <a:tabLst>
                <a:tab pos="457200" algn="l"/>
              </a:tabLst>
            </a:pPr>
            <a:r>
              <a:rPr lang="es-ES" sz="5600" b="1" dirty="0">
                <a:latin typeface="+mj-lt"/>
                <a:ea typeface="Times New Roman" panose="02020603050405020304" pitchFamily="18" charset="0"/>
                <a:cs typeface="Times New Roman" panose="02020603050405020304" pitchFamily="18" charset="0"/>
              </a:rPr>
              <a:t>Dª Dolores Herrera </a:t>
            </a:r>
          </a:p>
          <a:p>
            <a:pPr lvl="0" algn="ctr">
              <a:lnSpc>
                <a:spcPct val="120000"/>
              </a:lnSpc>
              <a:spcBef>
                <a:spcPts val="0"/>
              </a:spcBef>
              <a:buSzPts val="1000"/>
              <a:tabLst>
                <a:tab pos="457200" algn="l"/>
              </a:tabLst>
            </a:pPr>
            <a:r>
              <a:rPr lang="es-ES" sz="5600" b="1" dirty="0" err="1">
                <a:latin typeface="+mj-lt"/>
                <a:ea typeface="Times New Roman" panose="02020603050405020304" pitchFamily="18" charset="0"/>
                <a:cs typeface="Times New Roman" panose="02020603050405020304" pitchFamily="18" charset="0"/>
              </a:rPr>
              <a:t>Yebra</a:t>
            </a:r>
            <a:endParaRPr lang="es-ES" sz="5600" b="1" dirty="0">
              <a:latin typeface="+mj-lt"/>
              <a:ea typeface="Times New Roman" panose="02020603050405020304" pitchFamily="18" charset="0"/>
              <a:cs typeface="Times New Roman" panose="02020603050405020304" pitchFamily="18" charset="0"/>
            </a:endParaRPr>
          </a:p>
          <a:p>
            <a:pPr lvl="0" algn="ctr">
              <a:lnSpc>
                <a:spcPct val="120000"/>
              </a:lnSpc>
              <a:spcBef>
                <a:spcPts val="0"/>
              </a:spcBef>
              <a:buSzPts val="1000"/>
              <a:tabLst>
                <a:tab pos="457200" algn="l"/>
              </a:tabLst>
            </a:pPr>
            <a:endParaRPr lang="es-ES" sz="5600" b="1" dirty="0">
              <a:latin typeface="+mj-lt"/>
              <a:ea typeface="Times New Roman" panose="02020603050405020304" pitchFamily="18" charset="0"/>
              <a:cs typeface="Times New Roman" panose="02020603050405020304" pitchFamily="18" charset="0"/>
            </a:endParaRPr>
          </a:p>
          <a:p>
            <a:pPr lvl="0" algn="ctr">
              <a:lnSpc>
                <a:spcPct val="120000"/>
              </a:lnSpc>
              <a:spcBef>
                <a:spcPts val="0"/>
              </a:spcBef>
              <a:buSzPts val="1000"/>
              <a:tabLst>
                <a:tab pos="457200" algn="l"/>
              </a:tabLst>
            </a:pPr>
            <a:r>
              <a:rPr lang="es-ES" sz="5600" b="1" dirty="0">
                <a:latin typeface="+mj-lt"/>
                <a:ea typeface="Times New Roman" panose="02020603050405020304" pitchFamily="18" charset="0"/>
                <a:cs typeface="Times New Roman" panose="02020603050405020304" pitchFamily="18" charset="0"/>
              </a:rPr>
              <a:t>Directora de</a:t>
            </a:r>
          </a:p>
          <a:p>
            <a:pPr lvl="0" algn="ctr">
              <a:lnSpc>
                <a:spcPct val="120000"/>
              </a:lnSpc>
              <a:spcBef>
                <a:spcPts val="0"/>
              </a:spcBef>
              <a:buSzPts val="1000"/>
              <a:tabLst>
                <a:tab pos="457200" algn="l"/>
              </a:tabLst>
            </a:pPr>
            <a:r>
              <a:rPr lang="es-ES" sz="5600" b="1" dirty="0">
                <a:latin typeface="+mj-lt"/>
                <a:ea typeface="Times New Roman" panose="02020603050405020304" pitchFamily="18" charset="0"/>
                <a:cs typeface="Times New Roman" panose="02020603050405020304" pitchFamily="18" charset="0"/>
              </a:rPr>
              <a:t> 1962 a 1968 </a:t>
            </a:r>
            <a:endParaRPr lang="es-ES" sz="5600" b="1" dirty="0">
              <a:latin typeface="+mj-lt"/>
              <a:ea typeface="Calibri" panose="020F0502020204030204" pitchFamily="34" charset="0"/>
              <a:cs typeface="Times New Roman" panose="02020603050405020304" pitchFamily="18" charset="0"/>
            </a:endParaRPr>
          </a:p>
          <a:p>
            <a:endParaRPr lang="es-ES" dirty="0"/>
          </a:p>
        </p:txBody>
      </p:sp>
      <p:sp>
        <p:nvSpPr>
          <p:cNvPr id="10" name="Marcador de texto 9">
            <a:extLst>
              <a:ext uri="{FF2B5EF4-FFF2-40B4-BE49-F238E27FC236}">
                <a16:creationId xmlns:a16="http://schemas.microsoft.com/office/drawing/2014/main" id="{36B144FE-9084-4763-9033-8D71BEF8958A}"/>
              </a:ext>
            </a:extLst>
          </p:cNvPr>
          <p:cNvSpPr>
            <a:spLocks noGrp="1"/>
          </p:cNvSpPr>
          <p:nvPr>
            <p:ph type="body" sz="quarter" idx="18"/>
          </p:nvPr>
        </p:nvSpPr>
        <p:spPr>
          <a:xfrm>
            <a:off x="7889407" y="4245331"/>
            <a:ext cx="1728788" cy="1151153"/>
          </a:xfrm>
        </p:spPr>
        <p:txBody>
          <a:bodyPr>
            <a:normAutofit fontScale="85000" lnSpcReduction="20000"/>
          </a:bodyPr>
          <a:lstStyle/>
          <a:p>
            <a:pPr lvl="0" algn="ctr">
              <a:lnSpc>
                <a:spcPct val="110000"/>
              </a:lnSpc>
              <a:spcBef>
                <a:spcPts val="0"/>
              </a:spcBef>
              <a:buSzPts val="1000"/>
              <a:tabLst>
                <a:tab pos="457200" algn="l"/>
              </a:tabLst>
            </a:pPr>
            <a:r>
              <a:rPr lang="es-ES" sz="1500" b="1" dirty="0">
                <a:latin typeface="Times New Roman" panose="02020603050405020304" pitchFamily="18" charset="0"/>
                <a:ea typeface="Times New Roman" panose="02020603050405020304" pitchFamily="18" charset="0"/>
                <a:cs typeface="Times New Roman" panose="02020603050405020304" pitchFamily="18" charset="0"/>
              </a:rPr>
              <a:t>José Ramón Hornos Tejero ( 1968 - 1970) </a:t>
            </a:r>
            <a:endParaRPr lang="es-ES" sz="1500" b="1" dirty="0">
              <a:latin typeface="Times New Roman" panose="02020603050405020304" pitchFamily="18" charset="0"/>
              <a:ea typeface="Calibri" panose="020F0502020204030204" pitchFamily="34" charset="0"/>
              <a:cs typeface="Times New Roman" panose="02020603050405020304" pitchFamily="18" charset="0"/>
            </a:endParaRPr>
          </a:p>
          <a:p>
            <a:pPr algn="ctr"/>
            <a:r>
              <a:rPr lang="es-ES" sz="1500" b="1" dirty="0">
                <a:latin typeface="Times New Roman" panose="02020603050405020304" pitchFamily="18" charset="0"/>
                <a:cs typeface="Times New Roman" panose="02020603050405020304" pitchFamily="18" charset="0"/>
              </a:rPr>
              <a:t>En 1972 ocupa la dirección por menos de tres meses por ausencia del titular</a:t>
            </a:r>
          </a:p>
          <a:p>
            <a:endParaRPr lang="es-ES" dirty="0"/>
          </a:p>
        </p:txBody>
      </p:sp>
      <p:sp>
        <p:nvSpPr>
          <p:cNvPr id="11" name="Marcador de texto 10">
            <a:extLst>
              <a:ext uri="{FF2B5EF4-FFF2-40B4-BE49-F238E27FC236}">
                <a16:creationId xmlns:a16="http://schemas.microsoft.com/office/drawing/2014/main" id="{73AC7F1D-B8DF-47A0-96C4-D300C446B28D}"/>
              </a:ext>
            </a:extLst>
          </p:cNvPr>
          <p:cNvSpPr>
            <a:spLocks noGrp="1"/>
          </p:cNvSpPr>
          <p:nvPr>
            <p:ph type="body" sz="quarter" idx="19"/>
          </p:nvPr>
        </p:nvSpPr>
        <p:spPr>
          <a:xfrm>
            <a:off x="10126864" y="2307102"/>
            <a:ext cx="1647794" cy="1276925"/>
          </a:xfrm>
        </p:spPr>
        <p:txBody>
          <a:bodyPr/>
          <a:lstStyle/>
          <a:p>
            <a:pPr lvl="0" algn="ctr"/>
            <a:r>
              <a:rPr lang="es-ES" sz="1400" b="1" dirty="0">
                <a:solidFill>
                  <a:prstClr val="black"/>
                </a:solidFill>
                <a:latin typeface="Times New Roman" panose="02020603050405020304" pitchFamily="18" charset="0"/>
                <a:ea typeface="Times New Roman" panose="02020603050405020304" pitchFamily="18" charset="0"/>
              </a:rPr>
              <a:t>Luis Muñoz Cerviño</a:t>
            </a:r>
          </a:p>
          <a:p>
            <a:pPr lvl="0" algn="ctr"/>
            <a:r>
              <a:rPr lang="es-ES" sz="1400" b="1" dirty="0">
                <a:solidFill>
                  <a:prstClr val="black"/>
                </a:solidFill>
                <a:latin typeface="Times New Roman" panose="02020603050405020304" pitchFamily="18" charset="0"/>
                <a:ea typeface="Times New Roman" panose="02020603050405020304" pitchFamily="18" charset="0"/>
              </a:rPr>
              <a:t> (1970 - 1975) </a:t>
            </a:r>
            <a:endParaRPr lang="es-ES" sz="1400" b="1" dirty="0">
              <a:solidFill>
                <a:prstClr val="black"/>
              </a:solidFill>
            </a:endParaRPr>
          </a:p>
          <a:p>
            <a:endParaRPr lang="es-ES" dirty="0"/>
          </a:p>
        </p:txBody>
      </p:sp>
      <p:pic>
        <p:nvPicPr>
          <p:cNvPr id="13" name="Imagen 12">
            <a:hlinkClick r:id="rId2" action="ppaction://hlinksldjump"/>
            <a:extLst>
              <a:ext uri="{FF2B5EF4-FFF2-40B4-BE49-F238E27FC236}">
                <a16:creationId xmlns:a16="http://schemas.microsoft.com/office/drawing/2014/main" id="{D9E6F6AF-744B-46E3-A577-73051AE58763}"/>
              </a:ext>
            </a:extLst>
          </p:cNvPr>
          <p:cNvPicPr>
            <a:picLocks noChangeAspect="1"/>
          </p:cNvPicPr>
          <p:nvPr/>
        </p:nvPicPr>
        <p:blipFill>
          <a:blip r:embed="rId3" cstate="print"/>
          <a:stretch>
            <a:fillRect/>
          </a:stretch>
        </p:blipFill>
        <p:spPr>
          <a:xfrm>
            <a:off x="196953" y="545697"/>
            <a:ext cx="1661172" cy="1662932"/>
          </a:xfrm>
          <a:prstGeom prst="rect">
            <a:avLst/>
          </a:prstGeom>
        </p:spPr>
      </p:pic>
      <p:pic>
        <p:nvPicPr>
          <p:cNvPr id="15" name="Imagen 14" descr="Imagen que contiene texto&#10;&#10;Descripción generada automáticamente">
            <a:extLst>
              <a:ext uri="{FF2B5EF4-FFF2-40B4-BE49-F238E27FC236}">
                <a16:creationId xmlns:a16="http://schemas.microsoft.com/office/drawing/2014/main" id="{4B954E2F-A40E-457E-94DD-2BB9601FA5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52977" y="5291566"/>
            <a:ext cx="1195752" cy="1566434"/>
          </a:xfrm>
          <a:prstGeom prst="rect">
            <a:avLst/>
          </a:prstGeom>
        </p:spPr>
      </p:pic>
      <p:pic>
        <p:nvPicPr>
          <p:cNvPr id="16" name="Imagen 15">
            <a:extLst>
              <a:ext uri="{FF2B5EF4-FFF2-40B4-BE49-F238E27FC236}">
                <a16:creationId xmlns:a16="http://schemas.microsoft.com/office/drawing/2014/main" id="{879EC4A6-5BD9-4BBA-942B-D3ECE668C118}"/>
              </a:ext>
            </a:extLst>
          </p:cNvPr>
          <p:cNvPicPr>
            <a:picLocks noChangeAspect="1"/>
          </p:cNvPicPr>
          <p:nvPr/>
        </p:nvPicPr>
        <p:blipFill>
          <a:blip r:embed="rId5" cstate="print"/>
          <a:stretch>
            <a:fillRect/>
          </a:stretch>
        </p:blipFill>
        <p:spPr>
          <a:xfrm>
            <a:off x="4711046" y="399287"/>
            <a:ext cx="1384954" cy="1752052"/>
          </a:xfrm>
          <a:prstGeom prst="rect">
            <a:avLst/>
          </a:prstGeom>
        </p:spPr>
      </p:pic>
      <p:pic>
        <p:nvPicPr>
          <p:cNvPr id="22" name="Imagen 21">
            <a:extLst>
              <a:ext uri="{FF2B5EF4-FFF2-40B4-BE49-F238E27FC236}">
                <a16:creationId xmlns:a16="http://schemas.microsoft.com/office/drawing/2014/main" id="{BC2EECC9-7224-4DD5-996A-2EDE1B93B5A4}"/>
              </a:ext>
            </a:extLst>
          </p:cNvPr>
          <p:cNvPicPr>
            <a:picLocks noChangeAspect="1"/>
          </p:cNvPicPr>
          <p:nvPr/>
        </p:nvPicPr>
        <p:blipFill>
          <a:blip r:embed="rId6" cstate="print"/>
          <a:stretch>
            <a:fillRect/>
          </a:stretch>
        </p:blipFill>
        <p:spPr>
          <a:xfrm>
            <a:off x="7076050" y="5329360"/>
            <a:ext cx="1187906" cy="1528640"/>
          </a:xfrm>
          <a:prstGeom prst="rect">
            <a:avLst/>
          </a:prstGeom>
        </p:spPr>
      </p:pic>
      <p:pic>
        <p:nvPicPr>
          <p:cNvPr id="23" name="Imagen 22">
            <a:extLst>
              <a:ext uri="{FF2B5EF4-FFF2-40B4-BE49-F238E27FC236}">
                <a16:creationId xmlns:a16="http://schemas.microsoft.com/office/drawing/2014/main" id="{0C12E12D-0334-46D2-9353-1C989B5CFE39}"/>
              </a:ext>
            </a:extLst>
          </p:cNvPr>
          <p:cNvPicPr>
            <a:picLocks noChangeAspect="1"/>
          </p:cNvPicPr>
          <p:nvPr/>
        </p:nvPicPr>
        <p:blipFill>
          <a:blip r:embed="rId7" cstate="print"/>
          <a:stretch>
            <a:fillRect/>
          </a:stretch>
        </p:blipFill>
        <p:spPr>
          <a:xfrm>
            <a:off x="9309463" y="570578"/>
            <a:ext cx="1143590" cy="1697404"/>
          </a:xfrm>
          <a:prstGeom prst="rect">
            <a:avLst/>
          </a:prstGeom>
        </p:spPr>
      </p:pic>
    </p:spTree>
    <p:extLst>
      <p:ext uri="{BB962C8B-B14F-4D97-AF65-F5344CB8AC3E}">
        <p14:creationId xmlns:p14="http://schemas.microsoft.com/office/powerpoint/2010/main" val="305184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6EB9D456-4CF4-4298-80A4-296B5937DFBF}"/>
              </a:ext>
            </a:extLst>
          </p:cNvPr>
          <p:cNvSpPr>
            <a:spLocks noGrp="1"/>
          </p:cNvSpPr>
          <p:nvPr>
            <p:ph type="body" sz="quarter" idx="10"/>
          </p:nvPr>
        </p:nvSpPr>
        <p:spPr/>
        <p:txBody>
          <a:bodyPr/>
          <a:lstStyle/>
          <a:p>
            <a:r>
              <a:rPr lang="es-ES" dirty="0"/>
              <a:t>197?</a:t>
            </a:r>
          </a:p>
        </p:txBody>
      </p:sp>
      <p:sp>
        <p:nvSpPr>
          <p:cNvPr id="3" name="Marcador de texto 2">
            <a:extLst>
              <a:ext uri="{FF2B5EF4-FFF2-40B4-BE49-F238E27FC236}">
                <a16:creationId xmlns:a16="http://schemas.microsoft.com/office/drawing/2014/main" id="{5E984CE6-5ED7-4AE1-81F4-3F056E7FB900}"/>
              </a:ext>
            </a:extLst>
          </p:cNvPr>
          <p:cNvSpPr>
            <a:spLocks noGrp="1"/>
          </p:cNvSpPr>
          <p:nvPr>
            <p:ph type="body" sz="quarter" idx="11"/>
          </p:nvPr>
        </p:nvSpPr>
        <p:spPr>
          <a:xfrm>
            <a:off x="3371465" y="3213649"/>
            <a:ext cx="1585913" cy="445834"/>
          </a:xfrm>
        </p:spPr>
        <p:txBody>
          <a:bodyPr/>
          <a:lstStyle/>
          <a:p>
            <a:r>
              <a:rPr lang="es-ES" dirty="0"/>
              <a:t>1974</a:t>
            </a:r>
          </a:p>
        </p:txBody>
      </p:sp>
      <p:sp>
        <p:nvSpPr>
          <p:cNvPr id="4" name="Marcador de texto 3">
            <a:extLst>
              <a:ext uri="{FF2B5EF4-FFF2-40B4-BE49-F238E27FC236}">
                <a16:creationId xmlns:a16="http://schemas.microsoft.com/office/drawing/2014/main" id="{B510CCC3-534D-44C7-BDDF-FE56D0707562}"/>
              </a:ext>
            </a:extLst>
          </p:cNvPr>
          <p:cNvSpPr>
            <a:spLocks noGrp="1"/>
          </p:cNvSpPr>
          <p:nvPr>
            <p:ph type="body" sz="quarter" idx="12"/>
          </p:nvPr>
        </p:nvSpPr>
        <p:spPr/>
        <p:txBody>
          <a:bodyPr/>
          <a:lstStyle/>
          <a:p>
            <a:r>
              <a:rPr lang="es-ES" dirty="0"/>
              <a:t>1975</a:t>
            </a:r>
          </a:p>
        </p:txBody>
      </p:sp>
      <p:sp>
        <p:nvSpPr>
          <p:cNvPr id="5" name="Marcador de texto 4">
            <a:extLst>
              <a:ext uri="{FF2B5EF4-FFF2-40B4-BE49-F238E27FC236}">
                <a16:creationId xmlns:a16="http://schemas.microsoft.com/office/drawing/2014/main" id="{EC63D75F-577C-4C3A-B275-45A0EB1C56CB}"/>
              </a:ext>
            </a:extLst>
          </p:cNvPr>
          <p:cNvSpPr>
            <a:spLocks noGrp="1"/>
          </p:cNvSpPr>
          <p:nvPr>
            <p:ph type="body" sz="quarter" idx="13"/>
          </p:nvPr>
        </p:nvSpPr>
        <p:spPr/>
        <p:txBody>
          <a:bodyPr/>
          <a:lstStyle/>
          <a:p>
            <a:r>
              <a:rPr lang="es-ES" dirty="0"/>
              <a:t>1980</a:t>
            </a:r>
          </a:p>
        </p:txBody>
      </p:sp>
      <p:sp>
        <p:nvSpPr>
          <p:cNvPr id="6" name="Marcador de texto 5">
            <a:extLst>
              <a:ext uri="{FF2B5EF4-FFF2-40B4-BE49-F238E27FC236}">
                <a16:creationId xmlns:a16="http://schemas.microsoft.com/office/drawing/2014/main" id="{35C3FB6C-A295-4A17-9D33-1DD2B7A16F19}"/>
              </a:ext>
            </a:extLst>
          </p:cNvPr>
          <p:cNvSpPr>
            <a:spLocks noGrp="1"/>
          </p:cNvSpPr>
          <p:nvPr>
            <p:ph type="body" sz="quarter" idx="14"/>
          </p:nvPr>
        </p:nvSpPr>
        <p:spPr/>
        <p:txBody>
          <a:bodyPr/>
          <a:lstStyle/>
          <a:p>
            <a:r>
              <a:rPr lang="es-ES" dirty="0"/>
              <a:t>1980</a:t>
            </a:r>
          </a:p>
        </p:txBody>
      </p:sp>
      <p:sp>
        <p:nvSpPr>
          <p:cNvPr id="7" name="Marcador de texto 6">
            <a:extLst>
              <a:ext uri="{FF2B5EF4-FFF2-40B4-BE49-F238E27FC236}">
                <a16:creationId xmlns:a16="http://schemas.microsoft.com/office/drawing/2014/main" id="{F750A8BA-BB9A-46DF-8FB8-A7B7A2C51D17}"/>
              </a:ext>
            </a:extLst>
          </p:cNvPr>
          <p:cNvSpPr>
            <a:spLocks noGrp="1"/>
          </p:cNvSpPr>
          <p:nvPr>
            <p:ph type="body" sz="quarter" idx="15"/>
          </p:nvPr>
        </p:nvSpPr>
        <p:spPr/>
        <p:txBody>
          <a:bodyPr>
            <a:normAutofit/>
          </a:bodyPr>
          <a:lstStyle/>
          <a:p>
            <a:pPr lvl="0" algn="ctr"/>
            <a:r>
              <a:rPr lang="es-ES" b="1" dirty="0" err="1">
                <a:solidFill>
                  <a:prstClr val="black"/>
                </a:solidFill>
              </a:rPr>
              <a:t>Existian</a:t>
            </a:r>
            <a:r>
              <a:rPr lang="es-ES" b="1" dirty="0">
                <a:solidFill>
                  <a:prstClr val="black"/>
                </a:solidFill>
              </a:rPr>
              <a:t> unas escaleras de incendios desde el Salón de actos</a:t>
            </a:r>
          </a:p>
          <a:p>
            <a:endParaRPr lang="es-ES" dirty="0"/>
          </a:p>
        </p:txBody>
      </p:sp>
      <p:sp>
        <p:nvSpPr>
          <p:cNvPr id="8" name="Marcador de texto 7">
            <a:extLst>
              <a:ext uri="{FF2B5EF4-FFF2-40B4-BE49-F238E27FC236}">
                <a16:creationId xmlns:a16="http://schemas.microsoft.com/office/drawing/2014/main" id="{BC7F121E-5B4B-4F62-A0AD-4F683DF56B0B}"/>
              </a:ext>
            </a:extLst>
          </p:cNvPr>
          <p:cNvSpPr>
            <a:spLocks noGrp="1"/>
          </p:cNvSpPr>
          <p:nvPr>
            <p:ph type="body" sz="quarter" idx="16"/>
          </p:nvPr>
        </p:nvSpPr>
        <p:spPr>
          <a:xfrm>
            <a:off x="3371464" y="4107766"/>
            <a:ext cx="1833581" cy="1268545"/>
          </a:xfrm>
        </p:spPr>
        <p:txBody>
          <a:bodyPr>
            <a:normAutofit fontScale="92500" lnSpcReduction="20000"/>
          </a:bodyPr>
          <a:lstStyle/>
          <a:p>
            <a:pPr lvl="0"/>
            <a:r>
              <a:rPr lang="es-ES" sz="1400" b="1" dirty="0">
                <a:solidFill>
                  <a:prstClr val="black"/>
                </a:solidFill>
              </a:rPr>
              <a:t>Ampliación del edificio tras la implantación de la E. G. B. en 1970.</a:t>
            </a:r>
          </a:p>
          <a:p>
            <a:pPr lvl="0"/>
            <a:r>
              <a:rPr lang="es-ES" sz="1400" b="1" dirty="0">
                <a:solidFill>
                  <a:prstClr val="black"/>
                </a:solidFill>
              </a:rPr>
              <a:t>Entrada separada</a:t>
            </a:r>
          </a:p>
          <a:p>
            <a:pPr lvl="0"/>
            <a:r>
              <a:rPr lang="es-ES" sz="1400" b="1" dirty="0">
                <a:solidFill>
                  <a:prstClr val="black"/>
                </a:solidFill>
              </a:rPr>
              <a:t>Aulas de infantil</a:t>
            </a:r>
          </a:p>
          <a:p>
            <a:endParaRPr lang="es-ES" sz="1400" dirty="0"/>
          </a:p>
        </p:txBody>
      </p:sp>
      <p:sp>
        <p:nvSpPr>
          <p:cNvPr id="9" name="Marcador de texto 8">
            <a:extLst>
              <a:ext uri="{FF2B5EF4-FFF2-40B4-BE49-F238E27FC236}">
                <a16:creationId xmlns:a16="http://schemas.microsoft.com/office/drawing/2014/main" id="{A29DB61A-1402-4D47-826E-94A7FFFAEF3C}"/>
              </a:ext>
            </a:extLst>
          </p:cNvPr>
          <p:cNvSpPr>
            <a:spLocks noGrp="1"/>
          </p:cNvSpPr>
          <p:nvPr>
            <p:ph type="body" sz="quarter" idx="17"/>
          </p:nvPr>
        </p:nvSpPr>
        <p:spPr/>
        <p:txBody>
          <a:bodyPr>
            <a:normAutofit lnSpcReduction="10000"/>
          </a:bodyPr>
          <a:lstStyle/>
          <a:p>
            <a:pPr lvl="0" algn="ctr">
              <a:lnSpc>
                <a:spcPct val="115000"/>
              </a:lnSpc>
              <a:spcAft>
                <a:spcPts val="1000"/>
              </a:spcAft>
              <a:buSzPts val="1000"/>
              <a:tabLst>
                <a:tab pos="457200" algn="l"/>
              </a:tabLst>
            </a:pPr>
            <a:r>
              <a:rPr lang="es-ES" sz="1400" b="1" dirty="0">
                <a:latin typeface="Times New Roman" panose="02020603050405020304" pitchFamily="18" charset="0"/>
                <a:ea typeface="Times New Roman" panose="02020603050405020304" pitchFamily="18" charset="0"/>
                <a:cs typeface="Times New Roman" panose="02020603050405020304" pitchFamily="18" charset="0"/>
              </a:rPr>
              <a:t>Fernando Parra Moreno </a:t>
            </a:r>
          </a:p>
          <a:p>
            <a:pPr lvl="0" algn="ctr">
              <a:lnSpc>
                <a:spcPct val="115000"/>
              </a:lnSpc>
              <a:spcAft>
                <a:spcPts val="1000"/>
              </a:spcAft>
              <a:buSzPts val="1000"/>
              <a:tabLst>
                <a:tab pos="457200" algn="l"/>
              </a:tabLst>
            </a:pPr>
            <a:r>
              <a:rPr lang="es-ES" sz="1400" b="1" dirty="0">
                <a:latin typeface="Times New Roman" panose="02020603050405020304" pitchFamily="18" charset="0"/>
                <a:ea typeface="Times New Roman" panose="02020603050405020304" pitchFamily="18" charset="0"/>
                <a:cs typeface="Times New Roman" panose="02020603050405020304" pitchFamily="18" charset="0"/>
              </a:rPr>
              <a:t>(1975-1980) </a:t>
            </a:r>
            <a:endParaRPr lang="es-ES" sz="1400" b="1" dirty="0">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sp>
        <p:nvSpPr>
          <p:cNvPr id="10" name="Marcador de texto 9">
            <a:extLst>
              <a:ext uri="{FF2B5EF4-FFF2-40B4-BE49-F238E27FC236}">
                <a16:creationId xmlns:a16="http://schemas.microsoft.com/office/drawing/2014/main" id="{D0EDCB16-2AED-48E4-A1C5-BBB1CB8C4684}"/>
              </a:ext>
            </a:extLst>
          </p:cNvPr>
          <p:cNvSpPr>
            <a:spLocks noGrp="1"/>
          </p:cNvSpPr>
          <p:nvPr>
            <p:ph type="body" sz="quarter" idx="18"/>
          </p:nvPr>
        </p:nvSpPr>
        <p:spPr/>
        <p:txBody>
          <a:bodyPr>
            <a:normAutofit/>
          </a:bodyPr>
          <a:lstStyle/>
          <a:p>
            <a:pPr lvl="0" algn="ctr"/>
            <a:r>
              <a:rPr lang="es-ES" sz="1400" b="1" dirty="0">
                <a:solidFill>
                  <a:prstClr val="black"/>
                </a:solidFill>
              </a:rPr>
              <a:t>Se amplia el colegio con las aulas del edificio del hipódromo</a:t>
            </a:r>
          </a:p>
        </p:txBody>
      </p:sp>
      <p:sp>
        <p:nvSpPr>
          <p:cNvPr id="11" name="Marcador de texto 10">
            <a:extLst>
              <a:ext uri="{FF2B5EF4-FFF2-40B4-BE49-F238E27FC236}">
                <a16:creationId xmlns:a16="http://schemas.microsoft.com/office/drawing/2014/main" id="{F8EBF28C-4589-4F89-9222-CF214A5C43BD}"/>
              </a:ext>
            </a:extLst>
          </p:cNvPr>
          <p:cNvSpPr>
            <a:spLocks noGrp="1"/>
          </p:cNvSpPr>
          <p:nvPr>
            <p:ph type="body" sz="quarter" idx="19"/>
          </p:nvPr>
        </p:nvSpPr>
        <p:spPr/>
        <p:txBody>
          <a:bodyPr/>
          <a:lstStyle/>
          <a:p>
            <a:pPr lvl="0" algn="ctr">
              <a:lnSpc>
                <a:spcPct val="115000"/>
              </a:lnSpc>
              <a:spcAft>
                <a:spcPts val="1000"/>
              </a:spcAft>
              <a:buSzPts val="1000"/>
              <a:tabLst>
                <a:tab pos="457200" algn="l"/>
              </a:tabLst>
            </a:pPr>
            <a:r>
              <a:rPr lang="es-ES" sz="1400" b="1" dirty="0">
                <a:latin typeface="Times New Roman" panose="02020603050405020304" pitchFamily="18" charset="0"/>
                <a:ea typeface="Times New Roman" panose="02020603050405020304" pitchFamily="18" charset="0"/>
                <a:cs typeface="Times New Roman" panose="02020603050405020304" pitchFamily="18" charset="0"/>
              </a:rPr>
              <a:t>José Galiana Soler (1980-1982) </a:t>
            </a:r>
            <a:endParaRPr lang="es-ES" sz="1400" b="1" dirty="0">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pic>
        <p:nvPicPr>
          <p:cNvPr id="16" name="Imagen 15" descr="Imagen que contiene hombre, persona, foto, borroso&#10;&#10;Descripción generada automáticamente">
            <a:extLst>
              <a:ext uri="{FF2B5EF4-FFF2-40B4-BE49-F238E27FC236}">
                <a16:creationId xmlns:a16="http://schemas.microsoft.com/office/drawing/2014/main" id="{696ED06E-5545-43ED-BE9E-C09E533DF5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9586" y="476834"/>
            <a:ext cx="1511562" cy="1674973"/>
          </a:xfrm>
          <a:prstGeom prst="rect">
            <a:avLst/>
          </a:prstGeom>
        </p:spPr>
      </p:pic>
      <p:pic>
        <p:nvPicPr>
          <p:cNvPr id="17" name="Imagen 16">
            <a:extLst>
              <a:ext uri="{FF2B5EF4-FFF2-40B4-BE49-F238E27FC236}">
                <a16:creationId xmlns:a16="http://schemas.microsoft.com/office/drawing/2014/main" id="{A253EC1F-BC1E-4392-8741-ED94BC4BC88A}"/>
              </a:ext>
            </a:extLst>
          </p:cNvPr>
          <p:cNvPicPr>
            <a:picLocks noChangeAspect="1"/>
          </p:cNvPicPr>
          <p:nvPr/>
        </p:nvPicPr>
        <p:blipFill>
          <a:blip r:embed="rId3" cstate="print"/>
          <a:stretch>
            <a:fillRect/>
          </a:stretch>
        </p:blipFill>
        <p:spPr>
          <a:xfrm>
            <a:off x="5869550" y="5535082"/>
            <a:ext cx="2663245" cy="1322918"/>
          </a:xfrm>
          <a:prstGeom prst="rect">
            <a:avLst/>
          </a:prstGeom>
        </p:spPr>
      </p:pic>
      <p:pic>
        <p:nvPicPr>
          <p:cNvPr id="21" name="20 Imagen" descr="ColeBlanco3.tif"/>
          <p:cNvPicPr>
            <a:picLocks noChangeAspect="1"/>
          </p:cNvPicPr>
          <p:nvPr/>
        </p:nvPicPr>
        <p:blipFill>
          <a:blip r:embed="rId4" cstate="print"/>
          <a:stretch>
            <a:fillRect/>
          </a:stretch>
        </p:blipFill>
        <p:spPr>
          <a:xfrm>
            <a:off x="196946" y="5269165"/>
            <a:ext cx="3080827" cy="1588835"/>
          </a:xfrm>
          <a:prstGeom prst="rect">
            <a:avLst/>
          </a:prstGeom>
        </p:spPr>
      </p:pic>
      <p:pic>
        <p:nvPicPr>
          <p:cNvPr id="22" name="21 Imagen" descr="Alumnos Infantil en aula1.jpg"/>
          <p:cNvPicPr>
            <a:picLocks noChangeAspect="1"/>
          </p:cNvPicPr>
          <p:nvPr/>
        </p:nvPicPr>
        <p:blipFill>
          <a:blip r:embed="rId5" cstate="print"/>
          <a:stretch>
            <a:fillRect/>
          </a:stretch>
        </p:blipFill>
        <p:spPr>
          <a:xfrm>
            <a:off x="3371464" y="5444638"/>
            <a:ext cx="2531950" cy="1503806"/>
          </a:xfrm>
          <a:prstGeom prst="rect">
            <a:avLst/>
          </a:prstGeom>
        </p:spPr>
      </p:pic>
      <p:pic>
        <p:nvPicPr>
          <p:cNvPr id="23" name="22 Imagen" descr="2002 A Hip 09.JPG"/>
          <p:cNvPicPr>
            <a:picLocks noChangeAspect="1"/>
          </p:cNvPicPr>
          <p:nvPr/>
        </p:nvPicPr>
        <p:blipFill>
          <a:blip r:embed="rId6" cstate="print"/>
          <a:stretch>
            <a:fillRect/>
          </a:stretch>
        </p:blipFill>
        <p:spPr>
          <a:xfrm>
            <a:off x="8531273" y="5417233"/>
            <a:ext cx="1921022" cy="1440767"/>
          </a:xfrm>
          <a:prstGeom prst="rect">
            <a:avLst/>
          </a:prstGeom>
        </p:spPr>
      </p:pic>
      <p:pic>
        <p:nvPicPr>
          <p:cNvPr id="18" name="17 Imagen" descr="PrimeroA_86-87.tif"/>
          <p:cNvPicPr>
            <a:picLocks noChangeAspect="1"/>
          </p:cNvPicPr>
          <p:nvPr/>
        </p:nvPicPr>
        <p:blipFill>
          <a:blip r:embed="rId7" cstate="print"/>
          <a:stretch>
            <a:fillRect/>
          </a:stretch>
        </p:blipFill>
        <p:spPr>
          <a:xfrm>
            <a:off x="164239" y="88401"/>
            <a:ext cx="3146239" cy="2137875"/>
          </a:xfrm>
          <a:prstGeom prst="rect">
            <a:avLst/>
          </a:prstGeom>
        </p:spPr>
      </p:pic>
    </p:spTree>
    <p:extLst>
      <p:ext uri="{BB962C8B-B14F-4D97-AF65-F5344CB8AC3E}">
        <p14:creationId xmlns:p14="http://schemas.microsoft.com/office/powerpoint/2010/main" val="1361962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6EB9D456-4CF4-4298-80A4-296B5937DFBF}"/>
              </a:ext>
            </a:extLst>
          </p:cNvPr>
          <p:cNvSpPr>
            <a:spLocks noGrp="1"/>
          </p:cNvSpPr>
          <p:nvPr>
            <p:ph type="body" sz="quarter" idx="10"/>
          </p:nvPr>
        </p:nvSpPr>
        <p:spPr/>
        <p:txBody>
          <a:bodyPr/>
          <a:lstStyle/>
          <a:p>
            <a:r>
              <a:rPr lang="es-ES" dirty="0"/>
              <a:t>1982</a:t>
            </a:r>
          </a:p>
        </p:txBody>
      </p:sp>
      <p:sp>
        <p:nvSpPr>
          <p:cNvPr id="3" name="Marcador de texto 2">
            <a:extLst>
              <a:ext uri="{FF2B5EF4-FFF2-40B4-BE49-F238E27FC236}">
                <a16:creationId xmlns:a16="http://schemas.microsoft.com/office/drawing/2014/main" id="{5E984CE6-5ED7-4AE1-81F4-3F056E7FB900}"/>
              </a:ext>
            </a:extLst>
          </p:cNvPr>
          <p:cNvSpPr>
            <a:spLocks noGrp="1"/>
          </p:cNvSpPr>
          <p:nvPr>
            <p:ph type="body" sz="quarter" idx="11"/>
          </p:nvPr>
        </p:nvSpPr>
        <p:spPr/>
        <p:txBody>
          <a:bodyPr/>
          <a:lstStyle/>
          <a:p>
            <a:r>
              <a:rPr lang="es-ES" dirty="0"/>
              <a:t>1985</a:t>
            </a:r>
          </a:p>
        </p:txBody>
      </p:sp>
      <p:sp>
        <p:nvSpPr>
          <p:cNvPr id="4" name="Marcador de texto 3">
            <a:extLst>
              <a:ext uri="{FF2B5EF4-FFF2-40B4-BE49-F238E27FC236}">
                <a16:creationId xmlns:a16="http://schemas.microsoft.com/office/drawing/2014/main" id="{B510CCC3-534D-44C7-BDDF-FE56D0707562}"/>
              </a:ext>
            </a:extLst>
          </p:cNvPr>
          <p:cNvSpPr>
            <a:spLocks noGrp="1"/>
          </p:cNvSpPr>
          <p:nvPr>
            <p:ph type="body" sz="quarter" idx="12"/>
          </p:nvPr>
        </p:nvSpPr>
        <p:spPr/>
        <p:txBody>
          <a:bodyPr/>
          <a:lstStyle/>
          <a:p>
            <a:r>
              <a:rPr lang="es-ES" dirty="0"/>
              <a:t>1989</a:t>
            </a:r>
          </a:p>
        </p:txBody>
      </p:sp>
      <p:sp>
        <p:nvSpPr>
          <p:cNvPr id="5" name="Marcador de texto 4">
            <a:extLst>
              <a:ext uri="{FF2B5EF4-FFF2-40B4-BE49-F238E27FC236}">
                <a16:creationId xmlns:a16="http://schemas.microsoft.com/office/drawing/2014/main" id="{EC63D75F-577C-4C3A-B275-45A0EB1C56CB}"/>
              </a:ext>
            </a:extLst>
          </p:cNvPr>
          <p:cNvSpPr>
            <a:spLocks noGrp="1"/>
          </p:cNvSpPr>
          <p:nvPr>
            <p:ph type="body" sz="quarter" idx="13"/>
          </p:nvPr>
        </p:nvSpPr>
        <p:spPr/>
        <p:txBody>
          <a:bodyPr/>
          <a:lstStyle/>
          <a:p>
            <a:r>
              <a:rPr lang="es-ES" dirty="0"/>
              <a:t>1992</a:t>
            </a:r>
          </a:p>
        </p:txBody>
      </p:sp>
      <p:sp>
        <p:nvSpPr>
          <p:cNvPr id="6" name="Marcador de texto 5">
            <a:extLst>
              <a:ext uri="{FF2B5EF4-FFF2-40B4-BE49-F238E27FC236}">
                <a16:creationId xmlns:a16="http://schemas.microsoft.com/office/drawing/2014/main" id="{35C3FB6C-A295-4A17-9D33-1DD2B7A16F19}"/>
              </a:ext>
            </a:extLst>
          </p:cNvPr>
          <p:cNvSpPr>
            <a:spLocks noGrp="1"/>
          </p:cNvSpPr>
          <p:nvPr>
            <p:ph type="body" sz="quarter" idx="14"/>
          </p:nvPr>
        </p:nvSpPr>
        <p:spPr/>
        <p:txBody>
          <a:bodyPr/>
          <a:lstStyle/>
          <a:p>
            <a:r>
              <a:rPr lang="es-ES" dirty="0"/>
              <a:t>1992</a:t>
            </a:r>
          </a:p>
        </p:txBody>
      </p:sp>
      <p:sp>
        <p:nvSpPr>
          <p:cNvPr id="7" name="Marcador de texto 6">
            <a:extLst>
              <a:ext uri="{FF2B5EF4-FFF2-40B4-BE49-F238E27FC236}">
                <a16:creationId xmlns:a16="http://schemas.microsoft.com/office/drawing/2014/main" id="{F750A8BA-BB9A-46DF-8FB8-A7B7A2C51D17}"/>
              </a:ext>
            </a:extLst>
          </p:cNvPr>
          <p:cNvSpPr>
            <a:spLocks noGrp="1"/>
          </p:cNvSpPr>
          <p:nvPr>
            <p:ph type="body" sz="quarter" idx="15"/>
          </p:nvPr>
        </p:nvSpPr>
        <p:spPr/>
        <p:txBody>
          <a:bodyPr/>
          <a:lstStyle/>
          <a:p>
            <a:pPr lvl="0" algn="ctr">
              <a:lnSpc>
                <a:spcPct val="115000"/>
              </a:lnSpc>
              <a:spcAft>
                <a:spcPts val="1000"/>
              </a:spcAft>
              <a:buSzPts val="1000"/>
              <a:tabLst>
                <a:tab pos="457200" algn="l"/>
              </a:tabLst>
            </a:pPr>
            <a:r>
              <a:rPr lang="es-ES" sz="1400" b="1" dirty="0">
                <a:latin typeface="Times New Roman" panose="02020603050405020304" pitchFamily="18" charset="0"/>
                <a:ea typeface="Times New Roman" panose="02020603050405020304" pitchFamily="18" charset="0"/>
                <a:cs typeface="Times New Roman" panose="02020603050405020304" pitchFamily="18" charset="0"/>
              </a:rPr>
              <a:t>Manuel López Cedeño (1982-1989) </a:t>
            </a:r>
            <a:endParaRPr lang="es-ES" sz="1400" b="1" dirty="0">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sp>
        <p:nvSpPr>
          <p:cNvPr id="8" name="Marcador de texto 7">
            <a:extLst>
              <a:ext uri="{FF2B5EF4-FFF2-40B4-BE49-F238E27FC236}">
                <a16:creationId xmlns:a16="http://schemas.microsoft.com/office/drawing/2014/main" id="{BC7F121E-5B4B-4F62-A0AD-4F683DF56B0B}"/>
              </a:ext>
            </a:extLst>
          </p:cNvPr>
          <p:cNvSpPr>
            <a:spLocks noGrp="1"/>
          </p:cNvSpPr>
          <p:nvPr>
            <p:ph type="body" sz="quarter" idx="16"/>
          </p:nvPr>
        </p:nvSpPr>
        <p:spPr>
          <a:xfrm>
            <a:off x="3371464" y="4093698"/>
            <a:ext cx="1819513" cy="1505244"/>
          </a:xfrm>
        </p:spPr>
        <p:txBody>
          <a:bodyPr>
            <a:noAutofit/>
          </a:bodyPr>
          <a:lstStyle/>
          <a:p>
            <a:r>
              <a:rPr lang="es-ES" dirty="0"/>
              <a:t>P</a:t>
            </a:r>
            <a:r>
              <a:rPr lang="es-ES" b="1" dirty="0"/>
              <a:t>articipamos en el programa experimental de Educación Infantil y primaria: Proyecto de Ciencias Sociales sobre la geografía e historia de Melilla</a:t>
            </a:r>
          </a:p>
        </p:txBody>
      </p:sp>
      <p:sp>
        <p:nvSpPr>
          <p:cNvPr id="9" name="Marcador de texto 8">
            <a:extLst>
              <a:ext uri="{FF2B5EF4-FFF2-40B4-BE49-F238E27FC236}">
                <a16:creationId xmlns:a16="http://schemas.microsoft.com/office/drawing/2014/main" id="{A29DB61A-1402-4D47-826E-94A7FFFAEF3C}"/>
              </a:ext>
            </a:extLst>
          </p:cNvPr>
          <p:cNvSpPr>
            <a:spLocks noGrp="1"/>
          </p:cNvSpPr>
          <p:nvPr>
            <p:ph type="body" sz="quarter" idx="17"/>
          </p:nvPr>
        </p:nvSpPr>
        <p:spPr/>
        <p:txBody>
          <a:bodyPr/>
          <a:lstStyle/>
          <a:p>
            <a:pPr lvl="0" algn="ctr">
              <a:lnSpc>
                <a:spcPct val="115000"/>
              </a:lnSpc>
              <a:spcAft>
                <a:spcPts val="1000"/>
              </a:spcAft>
              <a:buSzPts val="1000"/>
              <a:tabLst>
                <a:tab pos="457200" algn="l"/>
              </a:tabLst>
            </a:pPr>
            <a:r>
              <a:rPr lang="es-ES" sz="1400" b="1" dirty="0">
                <a:latin typeface="Times New Roman" panose="02020603050405020304" pitchFamily="18" charset="0"/>
                <a:ea typeface="Times New Roman" panose="02020603050405020304" pitchFamily="18" charset="0"/>
                <a:cs typeface="Times New Roman" panose="02020603050405020304" pitchFamily="18" charset="0"/>
              </a:rPr>
              <a:t>Rafael Imbroda Puerto (1989-1992) </a:t>
            </a:r>
            <a:endParaRPr lang="es-ES" sz="1400" b="1" dirty="0">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sp>
        <p:nvSpPr>
          <p:cNvPr id="10" name="Marcador de texto 9">
            <a:extLst>
              <a:ext uri="{FF2B5EF4-FFF2-40B4-BE49-F238E27FC236}">
                <a16:creationId xmlns:a16="http://schemas.microsoft.com/office/drawing/2014/main" id="{D0EDCB16-2AED-48E4-A1C5-BBB1CB8C4684}"/>
              </a:ext>
            </a:extLst>
          </p:cNvPr>
          <p:cNvSpPr>
            <a:spLocks noGrp="1"/>
          </p:cNvSpPr>
          <p:nvPr>
            <p:ph type="body" sz="quarter" idx="18"/>
          </p:nvPr>
        </p:nvSpPr>
        <p:spPr>
          <a:xfrm>
            <a:off x="7889406" y="4079631"/>
            <a:ext cx="2225265" cy="1316854"/>
          </a:xfrm>
        </p:spPr>
        <p:txBody>
          <a:bodyPr>
            <a:noAutofit/>
          </a:bodyPr>
          <a:lstStyle/>
          <a:p>
            <a:r>
              <a:rPr lang="es-ES" b="1" dirty="0"/>
              <a:t>Los alumnos de 7º y 8º de EGB ocupan el edificio que posteriormente sería el IES Miguel Fernández. </a:t>
            </a:r>
          </a:p>
          <a:p>
            <a:r>
              <a:rPr lang="es-ES" b="1" dirty="0"/>
              <a:t>Posteriormente nos cederían aulas cuando cerró el hipódromo en 2002</a:t>
            </a:r>
          </a:p>
        </p:txBody>
      </p:sp>
      <p:sp>
        <p:nvSpPr>
          <p:cNvPr id="11" name="Marcador de texto 10">
            <a:extLst>
              <a:ext uri="{FF2B5EF4-FFF2-40B4-BE49-F238E27FC236}">
                <a16:creationId xmlns:a16="http://schemas.microsoft.com/office/drawing/2014/main" id="{F8EBF28C-4589-4F89-9222-CF214A5C43BD}"/>
              </a:ext>
            </a:extLst>
          </p:cNvPr>
          <p:cNvSpPr>
            <a:spLocks noGrp="1"/>
          </p:cNvSpPr>
          <p:nvPr>
            <p:ph type="body" sz="quarter" idx="19"/>
          </p:nvPr>
        </p:nvSpPr>
        <p:spPr/>
        <p:txBody>
          <a:bodyPr>
            <a:normAutofit/>
          </a:bodyPr>
          <a:lstStyle/>
          <a:p>
            <a:pPr algn="ctr"/>
            <a:r>
              <a:rPr lang="es-ES" sz="1400" b="1" dirty="0"/>
              <a:t>Juan Calderón Ramos</a:t>
            </a:r>
          </a:p>
          <a:p>
            <a:pPr algn="ctr"/>
            <a:r>
              <a:rPr lang="es-ES" sz="1400" b="1" dirty="0"/>
              <a:t>(1992-93)</a:t>
            </a:r>
          </a:p>
        </p:txBody>
      </p:sp>
      <p:pic>
        <p:nvPicPr>
          <p:cNvPr id="16" name="Imagen 15" descr="Imagen que contiene hombre, persona, pared, foto&#10;&#10;Descripción generada automáticamente">
            <a:extLst>
              <a:ext uri="{FF2B5EF4-FFF2-40B4-BE49-F238E27FC236}">
                <a16:creationId xmlns:a16="http://schemas.microsoft.com/office/drawing/2014/main" id="{39E3FBF4-186A-4449-98EB-CBFBC91C9D6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32965" y="244485"/>
            <a:ext cx="1356819" cy="1856699"/>
          </a:xfrm>
          <a:prstGeom prst="rect">
            <a:avLst/>
          </a:prstGeom>
        </p:spPr>
      </p:pic>
      <p:pic>
        <p:nvPicPr>
          <p:cNvPr id="14" name="Imagen 13" descr="Imagen que contiene hombre, persona, corbata, ropa&#10;&#10;Descripción generada automáticamente">
            <a:extLst>
              <a:ext uri="{FF2B5EF4-FFF2-40B4-BE49-F238E27FC236}">
                <a16:creationId xmlns:a16="http://schemas.microsoft.com/office/drawing/2014/main" id="{3550A1C5-49D6-427C-8BC5-B8B34C5E23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812" y="320713"/>
            <a:ext cx="1406769" cy="1741307"/>
          </a:xfrm>
          <a:prstGeom prst="rect">
            <a:avLst/>
          </a:prstGeom>
        </p:spPr>
      </p:pic>
      <p:pic>
        <p:nvPicPr>
          <p:cNvPr id="17" name="Imagen 16" descr="Imagen que contiene texto&#10;&#10;Descripción generada automáticamente">
            <a:extLst>
              <a:ext uri="{FF2B5EF4-FFF2-40B4-BE49-F238E27FC236}">
                <a16:creationId xmlns:a16="http://schemas.microsoft.com/office/drawing/2014/main" id="{BF5870CB-CE20-4995-A6AB-819BEC3A3C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37924" y="5253686"/>
            <a:ext cx="1364565" cy="1604314"/>
          </a:xfrm>
          <a:prstGeom prst="rect">
            <a:avLst/>
          </a:prstGeom>
        </p:spPr>
      </p:pic>
      <p:pic>
        <p:nvPicPr>
          <p:cNvPr id="19" name="Imagen 18" descr="Imagen que contiene edificio, árbol, exterior, banco&#10;&#10;Descripción generada automáticamente">
            <a:extLst>
              <a:ext uri="{FF2B5EF4-FFF2-40B4-BE49-F238E27FC236}">
                <a16:creationId xmlns:a16="http://schemas.microsoft.com/office/drawing/2014/main" id="{94C42266-6C3A-48D1-BF5E-300F7C0755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38425" y="5496479"/>
            <a:ext cx="1815360" cy="1361521"/>
          </a:xfrm>
          <a:prstGeom prst="rect">
            <a:avLst/>
          </a:prstGeom>
        </p:spPr>
      </p:pic>
    </p:spTree>
    <p:extLst>
      <p:ext uri="{BB962C8B-B14F-4D97-AF65-F5344CB8AC3E}">
        <p14:creationId xmlns:p14="http://schemas.microsoft.com/office/powerpoint/2010/main" val="3176973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6EB9D456-4CF4-4298-80A4-296B5937DFBF}"/>
              </a:ext>
            </a:extLst>
          </p:cNvPr>
          <p:cNvSpPr>
            <a:spLocks noGrp="1"/>
          </p:cNvSpPr>
          <p:nvPr>
            <p:ph type="body" sz="quarter" idx="10"/>
          </p:nvPr>
        </p:nvSpPr>
        <p:spPr/>
        <p:txBody>
          <a:bodyPr/>
          <a:lstStyle/>
          <a:p>
            <a:r>
              <a:rPr lang="es-ES" dirty="0"/>
              <a:t>1993</a:t>
            </a:r>
          </a:p>
        </p:txBody>
      </p:sp>
      <p:sp>
        <p:nvSpPr>
          <p:cNvPr id="3" name="Marcador de texto 2">
            <a:extLst>
              <a:ext uri="{FF2B5EF4-FFF2-40B4-BE49-F238E27FC236}">
                <a16:creationId xmlns:a16="http://schemas.microsoft.com/office/drawing/2014/main" id="{5E984CE6-5ED7-4AE1-81F4-3F056E7FB900}"/>
              </a:ext>
            </a:extLst>
          </p:cNvPr>
          <p:cNvSpPr>
            <a:spLocks noGrp="1"/>
          </p:cNvSpPr>
          <p:nvPr>
            <p:ph type="body" sz="quarter" idx="11"/>
          </p:nvPr>
        </p:nvSpPr>
        <p:spPr/>
        <p:txBody>
          <a:bodyPr/>
          <a:lstStyle/>
          <a:p>
            <a:r>
              <a:rPr lang="es-ES" dirty="0"/>
              <a:t>1999</a:t>
            </a:r>
          </a:p>
        </p:txBody>
      </p:sp>
      <p:sp>
        <p:nvSpPr>
          <p:cNvPr id="4" name="Marcador de texto 3">
            <a:extLst>
              <a:ext uri="{FF2B5EF4-FFF2-40B4-BE49-F238E27FC236}">
                <a16:creationId xmlns:a16="http://schemas.microsoft.com/office/drawing/2014/main" id="{B510CCC3-534D-44C7-BDDF-FE56D0707562}"/>
              </a:ext>
            </a:extLst>
          </p:cNvPr>
          <p:cNvSpPr>
            <a:spLocks noGrp="1"/>
          </p:cNvSpPr>
          <p:nvPr>
            <p:ph type="body" sz="quarter" idx="12"/>
          </p:nvPr>
        </p:nvSpPr>
        <p:spPr/>
        <p:txBody>
          <a:bodyPr/>
          <a:lstStyle/>
          <a:p>
            <a:r>
              <a:rPr lang="es-ES" dirty="0"/>
              <a:t>2002</a:t>
            </a:r>
          </a:p>
        </p:txBody>
      </p:sp>
      <p:sp>
        <p:nvSpPr>
          <p:cNvPr id="5" name="Marcador de texto 4">
            <a:extLst>
              <a:ext uri="{FF2B5EF4-FFF2-40B4-BE49-F238E27FC236}">
                <a16:creationId xmlns:a16="http://schemas.microsoft.com/office/drawing/2014/main" id="{EC63D75F-577C-4C3A-B275-45A0EB1C56CB}"/>
              </a:ext>
            </a:extLst>
          </p:cNvPr>
          <p:cNvSpPr>
            <a:spLocks noGrp="1"/>
          </p:cNvSpPr>
          <p:nvPr>
            <p:ph type="body" sz="quarter" idx="13"/>
          </p:nvPr>
        </p:nvSpPr>
        <p:spPr/>
        <p:txBody>
          <a:bodyPr/>
          <a:lstStyle/>
          <a:p>
            <a:r>
              <a:rPr lang="es-ES" dirty="0"/>
              <a:t>2008</a:t>
            </a:r>
          </a:p>
        </p:txBody>
      </p:sp>
      <p:sp>
        <p:nvSpPr>
          <p:cNvPr id="6" name="Marcador de texto 5">
            <a:extLst>
              <a:ext uri="{FF2B5EF4-FFF2-40B4-BE49-F238E27FC236}">
                <a16:creationId xmlns:a16="http://schemas.microsoft.com/office/drawing/2014/main" id="{35C3FB6C-A295-4A17-9D33-1DD2B7A16F19}"/>
              </a:ext>
            </a:extLst>
          </p:cNvPr>
          <p:cNvSpPr>
            <a:spLocks noGrp="1"/>
          </p:cNvSpPr>
          <p:nvPr>
            <p:ph type="body" sz="quarter" idx="14"/>
          </p:nvPr>
        </p:nvSpPr>
        <p:spPr/>
        <p:txBody>
          <a:bodyPr/>
          <a:lstStyle/>
          <a:p>
            <a:r>
              <a:rPr lang="es-ES" dirty="0"/>
              <a:t>2009</a:t>
            </a:r>
          </a:p>
        </p:txBody>
      </p:sp>
      <p:sp>
        <p:nvSpPr>
          <p:cNvPr id="7" name="Marcador de texto 6">
            <a:extLst>
              <a:ext uri="{FF2B5EF4-FFF2-40B4-BE49-F238E27FC236}">
                <a16:creationId xmlns:a16="http://schemas.microsoft.com/office/drawing/2014/main" id="{F750A8BA-BB9A-46DF-8FB8-A7B7A2C51D17}"/>
              </a:ext>
            </a:extLst>
          </p:cNvPr>
          <p:cNvSpPr>
            <a:spLocks noGrp="1"/>
          </p:cNvSpPr>
          <p:nvPr>
            <p:ph type="body" sz="quarter" idx="15"/>
          </p:nvPr>
        </p:nvSpPr>
        <p:spPr/>
        <p:txBody>
          <a:bodyPr>
            <a:normAutofit/>
          </a:bodyPr>
          <a:lstStyle/>
          <a:p>
            <a:pPr algn="ctr">
              <a:lnSpc>
                <a:spcPct val="100000"/>
              </a:lnSpc>
              <a:spcBef>
                <a:spcPts val="0"/>
              </a:spcBef>
            </a:pPr>
            <a:r>
              <a:rPr lang="es-ES" sz="1400" b="1" dirty="0">
                <a:latin typeface="+mj-lt"/>
                <a:cs typeface="Times New Roman" panose="02020603050405020304" pitchFamily="18" charset="0"/>
              </a:rPr>
              <a:t>Pilar Burgos Olivares</a:t>
            </a:r>
          </a:p>
          <a:p>
            <a:pPr algn="ctr">
              <a:lnSpc>
                <a:spcPct val="100000"/>
              </a:lnSpc>
              <a:spcBef>
                <a:spcPts val="0"/>
              </a:spcBef>
            </a:pPr>
            <a:r>
              <a:rPr lang="es-ES" sz="1400" b="1" dirty="0">
                <a:latin typeface="+mj-lt"/>
                <a:cs typeface="Times New Roman" panose="02020603050405020304" pitchFamily="18" charset="0"/>
              </a:rPr>
              <a:t>1993-2010</a:t>
            </a:r>
          </a:p>
        </p:txBody>
      </p:sp>
      <p:sp>
        <p:nvSpPr>
          <p:cNvPr id="8" name="Marcador de texto 7">
            <a:extLst>
              <a:ext uri="{FF2B5EF4-FFF2-40B4-BE49-F238E27FC236}">
                <a16:creationId xmlns:a16="http://schemas.microsoft.com/office/drawing/2014/main" id="{BC7F121E-5B4B-4F62-A0AD-4F683DF56B0B}"/>
              </a:ext>
            </a:extLst>
          </p:cNvPr>
          <p:cNvSpPr>
            <a:spLocks noGrp="1"/>
          </p:cNvSpPr>
          <p:nvPr>
            <p:ph type="body" sz="quarter" idx="16"/>
          </p:nvPr>
        </p:nvSpPr>
        <p:spPr>
          <a:xfrm>
            <a:off x="3371465" y="4225158"/>
            <a:ext cx="1847649" cy="1151153"/>
          </a:xfrm>
        </p:spPr>
        <p:txBody>
          <a:bodyPr>
            <a:noAutofit/>
          </a:bodyPr>
          <a:lstStyle/>
          <a:p>
            <a:pPr>
              <a:lnSpc>
                <a:spcPct val="110000"/>
              </a:lnSpc>
              <a:spcBef>
                <a:spcPts val="0"/>
              </a:spcBef>
            </a:pPr>
            <a:r>
              <a:rPr lang="es-ES" sz="1400" b="1" dirty="0">
                <a:latin typeface="+mj-lt"/>
                <a:cs typeface="Times New Roman" panose="02020603050405020304" pitchFamily="18" charset="0"/>
              </a:rPr>
              <a:t>Programa Europeo</a:t>
            </a:r>
          </a:p>
          <a:p>
            <a:pPr>
              <a:lnSpc>
                <a:spcPct val="110000"/>
              </a:lnSpc>
              <a:spcBef>
                <a:spcPts val="0"/>
              </a:spcBef>
            </a:pPr>
            <a:r>
              <a:rPr lang="es-ES" sz="1400" b="1" dirty="0">
                <a:latin typeface="+mj-lt"/>
                <a:cs typeface="Times New Roman" panose="02020603050405020304" pitchFamily="18" charset="0"/>
              </a:rPr>
              <a:t>“Niños ciudadanos europeos  para el nuevo milenio”</a:t>
            </a:r>
          </a:p>
          <a:p>
            <a:pPr>
              <a:lnSpc>
                <a:spcPct val="110000"/>
              </a:lnSpc>
              <a:spcBef>
                <a:spcPts val="0"/>
              </a:spcBef>
            </a:pPr>
            <a:r>
              <a:rPr lang="es-ES" sz="1400" b="1" dirty="0">
                <a:latin typeface="+mj-lt"/>
                <a:cs typeface="Times New Roman" panose="02020603050405020304" pitchFamily="18" charset="0"/>
              </a:rPr>
              <a:t>1999 - 2002</a:t>
            </a:r>
          </a:p>
        </p:txBody>
      </p:sp>
      <p:sp>
        <p:nvSpPr>
          <p:cNvPr id="9" name="Marcador de texto 8">
            <a:extLst>
              <a:ext uri="{FF2B5EF4-FFF2-40B4-BE49-F238E27FC236}">
                <a16:creationId xmlns:a16="http://schemas.microsoft.com/office/drawing/2014/main" id="{A29DB61A-1402-4D47-826E-94A7FFFAEF3C}"/>
              </a:ext>
            </a:extLst>
          </p:cNvPr>
          <p:cNvSpPr>
            <a:spLocks noGrp="1"/>
          </p:cNvSpPr>
          <p:nvPr>
            <p:ph type="body" sz="quarter" idx="17"/>
          </p:nvPr>
        </p:nvSpPr>
        <p:spPr>
          <a:xfrm>
            <a:off x="5662270" y="2194560"/>
            <a:ext cx="2074961" cy="1347274"/>
          </a:xfrm>
        </p:spPr>
        <p:txBody>
          <a:bodyPr>
            <a:noAutofit/>
          </a:bodyPr>
          <a:lstStyle/>
          <a:p>
            <a:r>
              <a:rPr lang="es-ES" sz="1400" b="1" dirty="0">
                <a:latin typeface="+mj-lt"/>
                <a:cs typeface="Times New Roman" panose="02020603050405020304" pitchFamily="18" charset="0"/>
              </a:rPr>
              <a:t>Al finaliza el curso 2001-2002 y nos despedimos del Edificio del Hipódromo Celebrando el Fin de Curso de 6º </a:t>
            </a:r>
          </a:p>
        </p:txBody>
      </p:sp>
      <p:sp>
        <p:nvSpPr>
          <p:cNvPr id="10" name="Marcador de texto 9">
            <a:extLst>
              <a:ext uri="{FF2B5EF4-FFF2-40B4-BE49-F238E27FC236}">
                <a16:creationId xmlns:a16="http://schemas.microsoft.com/office/drawing/2014/main" id="{D0EDCB16-2AED-48E4-A1C5-BBB1CB8C4684}"/>
              </a:ext>
            </a:extLst>
          </p:cNvPr>
          <p:cNvSpPr>
            <a:spLocks noGrp="1"/>
          </p:cNvSpPr>
          <p:nvPr>
            <p:ph type="body" sz="quarter" idx="18"/>
          </p:nvPr>
        </p:nvSpPr>
        <p:spPr/>
        <p:txBody>
          <a:bodyPr>
            <a:normAutofit fontScale="92500"/>
          </a:bodyPr>
          <a:lstStyle/>
          <a:p>
            <a:pPr lvl="0">
              <a:lnSpc>
                <a:spcPct val="100000"/>
              </a:lnSpc>
              <a:spcBef>
                <a:spcPts val="0"/>
              </a:spcBef>
            </a:pPr>
            <a:r>
              <a:rPr lang="es-ES" sz="1400" b="1" dirty="0">
                <a:solidFill>
                  <a:prstClr val="black"/>
                </a:solidFill>
                <a:latin typeface="+mj-lt"/>
                <a:cs typeface="Times New Roman" panose="02020603050405020304" pitchFamily="18" charset="0"/>
              </a:rPr>
              <a:t>Programa Europeo</a:t>
            </a:r>
          </a:p>
          <a:p>
            <a:pPr lvl="0">
              <a:lnSpc>
                <a:spcPct val="100000"/>
              </a:lnSpc>
              <a:spcBef>
                <a:spcPts val="0"/>
              </a:spcBef>
            </a:pPr>
            <a:r>
              <a:rPr lang="es-ES" sz="1400" b="1" dirty="0">
                <a:solidFill>
                  <a:prstClr val="black"/>
                </a:solidFill>
                <a:latin typeface="+mj-lt"/>
                <a:cs typeface="Times New Roman" panose="02020603050405020304" pitchFamily="18" charset="0"/>
              </a:rPr>
              <a:t>“</a:t>
            </a:r>
            <a:r>
              <a:rPr lang="es-ES" sz="1400" b="1" dirty="0" err="1">
                <a:solidFill>
                  <a:prstClr val="black"/>
                </a:solidFill>
                <a:latin typeface="+mj-lt"/>
                <a:cs typeface="Times New Roman" panose="02020603050405020304" pitchFamily="18" charset="0"/>
              </a:rPr>
              <a:t>We</a:t>
            </a:r>
            <a:r>
              <a:rPr lang="es-ES" sz="1400" b="1" dirty="0">
                <a:solidFill>
                  <a:prstClr val="black"/>
                </a:solidFill>
                <a:latin typeface="+mj-lt"/>
                <a:cs typeface="Times New Roman" panose="02020603050405020304" pitchFamily="18" charset="0"/>
              </a:rPr>
              <a:t> </a:t>
            </a:r>
            <a:r>
              <a:rPr lang="es-ES" sz="1400" b="1" dirty="0" err="1">
                <a:solidFill>
                  <a:prstClr val="black"/>
                </a:solidFill>
                <a:latin typeface="+mj-lt"/>
                <a:cs typeface="Times New Roman" panose="02020603050405020304" pitchFamily="18" charset="0"/>
              </a:rPr>
              <a:t>Europeans</a:t>
            </a:r>
            <a:r>
              <a:rPr lang="es-ES" sz="1400" b="1" dirty="0">
                <a:solidFill>
                  <a:prstClr val="black"/>
                </a:solidFill>
                <a:latin typeface="+mj-lt"/>
                <a:cs typeface="Times New Roman" panose="02020603050405020304" pitchFamily="18" charset="0"/>
              </a:rPr>
              <a:t> </a:t>
            </a:r>
            <a:r>
              <a:rPr lang="es-ES" sz="1400" b="1" dirty="0" err="1">
                <a:solidFill>
                  <a:prstClr val="black"/>
                </a:solidFill>
                <a:latin typeface="+mj-lt"/>
                <a:cs typeface="Times New Roman" panose="02020603050405020304" pitchFamily="18" charset="0"/>
              </a:rPr>
              <a:t>Have</a:t>
            </a:r>
            <a:r>
              <a:rPr lang="es-ES" sz="1400" b="1" dirty="0">
                <a:solidFill>
                  <a:prstClr val="black"/>
                </a:solidFill>
                <a:latin typeface="+mj-lt"/>
                <a:cs typeface="Times New Roman" panose="02020603050405020304" pitchFamily="18" charset="0"/>
              </a:rPr>
              <a:t> a </a:t>
            </a:r>
            <a:r>
              <a:rPr lang="es-ES" sz="1400" b="1" dirty="0" err="1">
                <a:solidFill>
                  <a:prstClr val="black"/>
                </a:solidFill>
                <a:latin typeface="+mj-lt"/>
                <a:cs typeface="Times New Roman" panose="02020603050405020304" pitchFamily="18" charset="0"/>
              </a:rPr>
              <a:t>Bagful</a:t>
            </a:r>
            <a:r>
              <a:rPr lang="es-ES" sz="1400" b="1" dirty="0">
                <a:solidFill>
                  <a:prstClr val="black"/>
                </a:solidFill>
                <a:latin typeface="+mj-lt"/>
                <a:cs typeface="Times New Roman" panose="02020603050405020304" pitchFamily="18" charset="0"/>
              </a:rPr>
              <a:t> </a:t>
            </a:r>
            <a:r>
              <a:rPr lang="es-ES" sz="1400" b="1" dirty="0" err="1">
                <a:solidFill>
                  <a:prstClr val="black"/>
                </a:solidFill>
                <a:latin typeface="+mj-lt"/>
                <a:cs typeface="Times New Roman" panose="02020603050405020304" pitchFamily="18" charset="0"/>
              </a:rPr>
              <a:t>of</a:t>
            </a:r>
            <a:r>
              <a:rPr lang="es-ES" sz="1400" b="1" dirty="0">
                <a:solidFill>
                  <a:prstClr val="black"/>
                </a:solidFill>
                <a:latin typeface="+mj-lt"/>
                <a:cs typeface="Times New Roman" panose="02020603050405020304" pitchFamily="18" charset="0"/>
              </a:rPr>
              <a:t> Culture to Share”</a:t>
            </a:r>
          </a:p>
          <a:p>
            <a:pPr lvl="0">
              <a:lnSpc>
                <a:spcPct val="100000"/>
              </a:lnSpc>
              <a:spcBef>
                <a:spcPts val="0"/>
              </a:spcBef>
            </a:pPr>
            <a:r>
              <a:rPr lang="es-ES" sz="1400" b="1" dirty="0">
                <a:solidFill>
                  <a:prstClr val="black"/>
                </a:solidFill>
                <a:latin typeface="+mj-lt"/>
                <a:cs typeface="Times New Roman" panose="02020603050405020304" pitchFamily="18" charset="0"/>
              </a:rPr>
              <a:t>2008-2010</a:t>
            </a:r>
            <a:endParaRPr lang="es-ES" sz="1400" b="1" dirty="0">
              <a:latin typeface="+mj-lt"/>
              <a:cs typeface="Times New Roman" panose="02020603050405020304" pitchFamily="18" charset="0"/>
            </a:endParaRPr>
          </a:p>
        </p:txBody>
      </p:sp>
      <p:sp>
        <p:nvSpPr>
          <p:cNvPr id="11" name="Marcador de texto 10">
            <a:extLst>
              <a:ext uri="{FF2B5EF4-FFF2-40B4-BE49-F238E27FC236}">
                <a16:creationId xmlns:a16="http://schemas.microsoft.com/office/drawing/2014/main" id="{F8EBF28C-4589-4F89-9222-CF214A5C43BD}"/>
              </a:ext>
            </a:extLst>
          </p:cNvPr>
          <p:cNvSpPr>
            <a:spLocks noGrp="1"/>
          </p:cNvSpPr>
          <p:nvPr>
            <p:ph type="body" sz="quarter" idx="19"/>
          </p:nvPr>
        </p:nvSpPr>
        <p:spPr/>
        <p:txBody>
          <a:bodyPr>
            <a:normAutofit lnSpcReduction="10000"/>
          </a:bodyPr>
          <a:lstStyle/>
          <a:p>
            <a:pPr algn="ctr"/>
            <a:r>
              <a:rPr lang="es-ES" sz="1400" b="1" dirty="0">
                <a:latin typeface="+mj-lt"/>
                <a:cs typeface="Times New Roman" panose="02020603050405020304" pitchFamily="18" charset="0"/>
              </a:rPr>
              <a:t>50 aniversario del Centro</a:t>
            </a:r>
          </a:p>
          <a:p>
            <a:pPr algn="ctr"/>
            <a:r>
              <a:rPr lang="es-ES" sz="1400" b="1" dirty="0">
                <a:latin typeface="+mj-lt"/>
                <a:cs typeface="Times New Roman" panose="02020603050405020304" pitchFamily="18" charset="0"/>
              </a:rPr>
              <a:t>Proyecto de innovación Bilingüe.</a:t>
            </a:r>
          </a:p>
        </p:txBody>
      </p:sp>
      <p:pic>
        <p:nvPicPr>
          <p:cNvPr id="15" name="Imagen 14">
            <a:extLst>
              <a:ext uri="{FF2B5EF4-FFF2-40B4-BE49-F238E27FC236}">
                <a16:creationId xmlns:a16="http://schemas.microsoft.com/office/drawing/2014/main" id="{6544792E-3255-4F0C-91C7-FC288118EDD7}"/>
              </a:ext>
            </a:extLst>
          </p:cNvPr>
          <p:cNvPicPr>
            <a:picLocks noChangeAspect="1"/>
          </p:cNvPicPr>
          <p:nvPr/>
        </p:nvPicPr>
        <p:blipFill>
          <a:blip r:embed="rId2" cstate="print"/>
          <a:stretch>
            <a:fillRect/>
          </a:stretch>
        </p:blipFill>
        <p:spPr>
          <a:xfrm>
            <a:off x="239150" y="244621"/>
            <a:ext cx="1331409" cy="1869470"/>
          </a:xfrm>
          <a:prstGeom prst="rect">
            <a:avLst/>
          </a:prstGeom>
        </p:spPr>
      </p:pic>
      <p:pic>
        <p:nvPicPr>
          <p:cNvPr id="14" name="Imagen 13">
            <a:extLst>
              <a:ext uri="{FF2B5EF4-FFF2-40B4-BE49-F238E27FC236}">
                <a16:creationId xmlns:a16="http://schemas.microsoft.com/office/drawing/2014/main" id="{9A112E90-2EF5-4BAB-BD00-207FCCA536BC}"/>
              </a:ext>
            </a:extLst>
          </p:cNvPr>
          <p:cNvPicPr>
            <a:picLocks noChangeAspect="1"/>
          </p:cNvPicPr>
          <p:nvPr/>
        </p:nvPicPr>
        <p:blipFill>
          <a:blip r:embed="rId3" cstate="print"/>
          <a:stretch>
            <a:fillRect/>
          </a:stretch>
        </p:blipFill>
        <p:spPr>
          <a:xfrm>
            <a:off x="6082875" y="3409500"/>
            <a:ext cx="26250" cy="39000"/>
          </a:xfrm>
          <a:prstGeom prst="rect">
            <a:avLst/>
          </a:prstGeom>
        </p:spPr>
      </p:pic>
      <p:pic>
        <p:nvPicPr>
          <p:cNvPr id="20" name="Imagen 19" descr="Imagen que contiene texto&#10;&#10;Descripción generada automáticamente">
            <a:extLst>
              <a:ext uri="{FF2B5EF4-FFF2-40B4-BE49-F238E27FC236}">
                <a16:creationId xmlns:a16="http://schemas.microsoft.com/office/drawing/2014/main" id="{9F53AB4C-B231-45BA-876E-F7E1554A3A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32024" y="253012"/>
            <a:ext cx="1854843" cy="1846144"/>
          </a:xfrm>
          <a:prstGeom prst="rect">
            <a:avLst/>
          </a:prstGeom>
        </p:spPr>
      </p:pic>
      <p:pic>
        <p:nvPicPr>
          <p:cNvPr id="22" name="Imagen 21" descr="Imagen que contiene imágenes prediseñadas&#10;&#10;Descripción generada automáticamente">
            <a:extLst>
              <a:ext uri="{FF2B5EF4-FFF2-40B4-BE49-F238E27FC236}">
                <a16:creationId xmlns:a16="http://schemas.microsoft.com/office/drawing/2014/main" id="{D2277DCD-D5F4-4ABB-AF6F-215743D5DEC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39816" y="5203886"/>
            <a:ext cx="1862741" cy="1654114"/>
          </a:xfrm>
          <a:prstGeom prst="rect">
            <a:avLst/>
          </a:prstGeom>
        </p:spPr>
      </p:pic>
      <p:pic>
        <p:nvPicPr>
          <p:cNvPr id="17" name="Imagen 16" descr="Imagen que contiene persona, edificio, cielo, personas&#10;&#10;Descripción generada automáticamente">
            <a:extLst>
              <a:ext uri="{FF2B5EF4-FFF2-40B4-BE49-F238E27FC236}">
                <a16:creationId xmlns:a16="http://schemas.microsoft.com/office/drawing/2014/main" id="{1F5423C8-6DB1-4079-B411-5ED27195CD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72334" y="196948"/>
            <a:ext cx="2426940" cy="1820205"/>
          </a:xfrm>
          <a:prstGeom prst="rect">
            <a:avLst/>
          </a:prstGeom>
        </p:spPr>
      </p:pic>
      <p:pic>
        <p:nvPicPr>
          <p:cNvPr id="21" name="Imagen 20" descr="Imagen que contiene texto&#10;&#10;Descripción generada automáticamente">
            <a:extLst>
              <a:ext uri="{FF2B5EF4-FFF2-40B4-BE49-F238E27FC236}">
                <a16:creationId xmlns:a16="http://schemas.microsoft.com/office/drawing/2014/main" id="{B2B846C7-69AB-4AEA-BB4C-F45B01F997B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07238" y="5424626"/>
            <a:ext cx="1477108" cy="1433374"/>
          </a:xfrm>
          <a:prstGeom prst="rect">
            <a:avLst/>
          </a:prstGeom>
        </p:spPr>
      </p:pic>
      <p:pic>
        <p:nvPicPr>
          <p:cNvPr id="23" name="22 Imagen" descr="innovación.png"/>
          <p:cNvPicPr>
            <a:picLocks noChangeAspect="1"/>
          </p:cNvPicPr>
          <p:nvPr/>
        </p:nvPicPr>
        <p:blipFill>
          <a:blip r:embed="rId8"/>
          <a:stretch>
            <a:fillRect/>
          </a:stretch>
        </p:blipFill>
        <p:spPr>
          <a:xfrm>
            <a:off x="9483717" y="5487165"/>
            <a:ext cx="2504049" cy="1308295"/>
          </a:xfrm>
          <a:prstGeom prst="rect">
            <a:avLst/>
          </a:prstGeom>
        </p:spPr>
      </p:pic>
    </p:spTree>
    <p:extLst>
      <p:ext uri="{BB962C8B-B14F-4D97-AF65-F5344CB8AC3E}">
        <p14:creationId xmlns:p14="http://schemas.microsoft.com/office/powerpoint/2010/main" val="893454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6EB9D456-4CF4-4298-80A4-296B5937DFBF}"/>
              </a:ext>
            </a:extLst>
          </p:cNvPr>
          <p:cNvSpPr>
            <a:spLocks noGrp="1"/>
          </p:cNvSpPr>
          <p:nvPr>
            <p:ph type="body" sz="quarter" idx="10"/>
          </p:nvPr>
        </p:nvSpPr>
        <p:spPr/>
        <p:txBody>
          <a:bodyPr/>
          <a:lstStyle/>
          <a:p>
            <a:r>
              <a:rPr lang="es-ES" dirty="0"/>
              <a:t>2009</a:t>
            </a:r>
          </a:p>
        </p:txBody>
      </p:sp>
      <p:sp>
        <p:nvSpPr>
          <p:cNvPr id="3" name="Marcador de texto 2">
            <a:extLst>
              <a:ext uri="{FF2B5EF4-FFF2-40B4-BE49-F238E27FC236}">
                <a16:creationId xmlns:a16="http://schemas.microsoft.com/office/drawing/2014/main" id="{5E984CE6-5ED7-4AE1-81F4-3F056E7FB900}"/>
              </a:ext>
            </a:extLst>
          </p:cNvPr>
          <p:cNvSpPr>
            <a:spLocks noGrp="1"/>
          </p:cNvSpPr>
          <p:nvPr>
            <p:ph type="body" sz="quarter" idx="11"/>
          </p:nvPr>
        </p:nvSpPr>
        <p:spPr/>
        <p:txBody>
          <a:bodyPr/>
          <a:lstStyle/>
          <a:p>
            <a:r>
              <a:rPr lang="es-ES" dirty="0"/>
              <a:t>2009</a:t>
            </a:r>
          </a:p>
        </p:txBody>
      </p:sp>
      <p:sp>
        <p:nvSpPr>
          <p:cNvPr id="4" name="Marcador de texto 3">
            <a:extLst>
              <a:ext uri="{FF2B5EF4-FFF2-40B4-BE49-F238E27FC236}">
                <a16:creationId xmlns:a16="http://schemas.microsoft.com/office/drawing/2014/main" id="{B510CCC3-534D-44C7-BDDF-FE56D0707562}"/>
              </a:ext>
            </a:extLst>
          </p:cNvPr>
          <p:cNvSpPr>
            <a:spLocks noGrp="1"/>
          </p:cNvSpPr>
          <p:nvPr>
            <p:ph type="body" sz="quarter" idx="12"/>
          </p:nvPr>
        </p:nvSpPr>
        <p:spPr/>
        <p:txBody>
          <a:bodyPr/>
          <a:lstStyle/>
          <a:p>
            <a:r>
              <a:rPr lang="es-ES" dirty="0"/>
              <a:t>2010</a:t>
            </a:r>
          </a:p>
        </p:txBody>
      </p:sp>
      <p:sp>
        <p:nvSpPr>
          <p:cNvPr id="5" name="Marcador de texto 4">
            <a:extLst>
              <a:ext uri="{FF2B5EF4-FFF2-40B4-BE49-F238E27FC236}">
                <a16:creationId xmlns:a16="http://schemas.microsoft.com/office/drawing/2014/main" id="{EC63D75F-577C-4C3A-B275-45A0EB1C56CB}"/>
              </a:ext>
            </a:extLst>
          </p:cNvPr>
          <p:cNvSpPr>
            <a:spLocks noGrp="1"/>
          </p:cNvSpPr>
          <p:nvPr>
            <p:ph type="body" sz="quarter" idx="13"/>
          </p:nvPr>
        </p:nvSpPr>
        <p:spPr/>
        <p:txBody>
          <a:bodyPr/>
          <a:lstStyle/>
          <a:p>
            <a:r>
              <a:rPr lang="es-ES" dirty="0"/>
              <a:t>2010</a:t>
            </a:r>
          </a:p>
        </p:txBody>
      </p:sp>
      <p:sp>
        <p:nvSpPr>
          <p:cNvPr id="6" name="Marcador de texto 5">
            <a:extLst>
              <a:ext uri="{FF2B5EF4-FFF2-40B4-BE49-F238E27FC236}">
                <a16:creationId xmlns:a16="http://schemas.microsoft.com/office/drawing/2014/main" id="{35C3FB6C-A295-4A17-9D33-1DD2B7A16F19}"/>
              </a:ext>
            </a:extLst>
          </p:cNvPr>
          <p:cNvSpPr>
            <a:spLocks noGrp="1"/>
          </p:cNvSpPr>
          <p:nvPr>
            <p:ph type="body" sz="quarter" idx="14"/>
          </p:nvPr>
        </p:nvSpPr>
        <p:spPr/>
        <p:txBody>
          <a:bodyPr/>
          <a:lstStyle/>
          <a:p>
            <a:r>
              <a:rPr lang="es-ES" dirty="0"/>
              <a:t>2011</a:t>
            </a:r>
          </a:p>
        </p:txBody>
      </p:sp>
      <p:sp>
        <p:nvSpPr>
          <p:cNvPr id="7" name="Marcador de texto 6">
            <a:extLst>
              <a:ext uri="{FF2B5EF4-FFF2-40B4-BE49-F238E27FC236}">
                <a16:creationId xmlns:a16="http://schemas.microsoft.com/office/drawing/2014/main" id="{F750A8BA-BB9A-46DF-8FB8-A7B7A2C51D17}"/>
              </a:ext>
            </a:extLst>
          </p:cNvPr>
          <p:cNvSpPr>
            <a:spLocks noGrp="1"/>
          </p:cNvSpPr>
          <p:nvPr>
            <p:ph type="body" sz="quarter" idx="15"/>
          </p:nvPr>
        </p:nvSpPr>
        <p:spPr/>
        <p:txBody>
          <a:bodyPr>
            <a:normAutofit/>
          </a:bodyPr>
          <a:lstStyle/>
          <a:p>
            <a:r>
              <a:rPr lang="es-ES" sz="1400" b="1" dirty="0">
                <a:latin typeface="+mj-lt"/>
                <a:cs typeface="Times New Roman" panose="02020603050405020304" pitchFamily="18" charset="0"/>
              </a:rPr>
              <a:t>Premio en el concurso </a:t>
            </a:r>
          </a:p>
          <a:p>
            <a:r>
              <a:rPr lang="es-ES" sz="1400" b="1" dirty="0">
                <a:latin typeface="+mj-lt"/>
                <a:cs typeface="Times New Roman" panose="02020603050405020304" pitchFamily="18" charset="0"/>
              </a:rPr>
              <a:t>“Que es un rey para ti”</a:t>
            </a:r>
          </a:p>
        </p:txBody>
      </p:sp>
      <p:sp>
        <p:nvSpPr>
          <p:cNvPr id="8" name="Marcador de texto 7">
            <a:extLst>
              <a:ext uri="{FF2B5EF4-FFF2-40B4-BE49-F238E27FC236}">
                <a16:creationId xmlns:a16="http://schemas.microsoft.com/office/drawing/2014/main" id="{BC7F121E-5B4B-4F62-A0AD-4F683DF56B0B}"/>
              </a:ext>
            </a:extLst>
          </p:cNvPr>
          <p:cNvSpPr>
            <a:spLocks noGrp="1"/>
          </p:cNvSpPr>
          <p:nvPr>
            <p:ph type="body" sz="quarter" idx="16"/>
          </p:nvPr>
        </p:nvSpPr>
        <p:spPr/>
        <p:txBody>
          <a:bodyPr>
            <a:normAutofit/>
          </a:bodyPr>
          <a:lstStyle/>
          <a:p>
            <a:pPr lvl="0" algn="ctr">
              <a:lnSpc>
                <a:spcPct val="100000"/>
              </a:lnSpc>
              <a:spcBef>
                <a:spcPts val="0"/>
              </a:spcBef>
            </a:pPr>
            <a:r>
              <a:rPr lang="es-ES" sz="1400" b="1" dirty="0">
                <a:solidFill>
                  <a:prstClr val="black"/>
                </a:solidFill>
                <a:latin typeface="+mj-lt"/>
                <a:cs typeface="Times New Roman" panose="02020603050405020304" pitchFamily="18" charset="0"/>
              </a:rPr>
              <a:t>Nuestro Cole cambia de color</a:t>
            </a:r>
          </a:p>
        </p:txBody>
      </p:sp>
      <p:sp>
        <p:nvSpPr>
          <p:cNvPr id="9" name="Marcador de texto 8">
            <a:extLst>
              <a:ext uri="{FF2B5EF4-FFF2-40B4-BE49-F238E27FC236}">
                <a16:creationId xmlns:a16="http://schemas.microsoft.com/office/drawing/2014/main" id="{A29DB61A-1402-4D47-826E-94A7FFFAEF3C}"/>
              </a:ext>
            </a:extLst>
          </p:cNvPr>
          <p:cNvSpPr>
            <a:spLocks noGrp="1"/>
          </p:cNvSpPr>
          <p:nvPr>
            <p:ph type="body" sz="quarter" idx="17"/>
          </p:nvPr>
        </p:nvSpPr>
        <p:spPr/>
        <p:txBody>
          <a:bodyPr/>
          <a:lstStyle/>
          <a:p>
            <a:pPr lvl="0" algn="ctr">
              <a:lnSpc>
                <a:spcPct val="100000"/>
              </a:lnSpc>
              <a:spcBef>
                <a:spcPts val="0"/>
              </a:spcBef>
            </a:pPr>
            <a:r>
              <a:rPr lang="es-ES" sz="1400" b="1" dirty="0">
                <a:solidFill>
                  <a:prstClr val="black"/>
                </a:solidFill>
                <a:latin typeface="Times New Roman" panose="02020603050405020304" pitchFamily="18" charset="0"/>
                <a:cs typeface="Times New Roman" panose="02020603050405020304" pitchFamily="18" charset="0"/>
              </a:rPr>
              <a:t>María José  Ruiz Delgado</a:t>
            </a:r>
          </a:p>
          <a:p>
            <a:pPr lvl="0" algn="ctr">
              <a:lnSpc>
                <a:spcPct val="100000"/>
              </a:lnSpc>
              <a:spcBef>
                <a:spcPts val="0"/>
              </a:spcBef>
            </a:pPr>
            <a:r>
              <a:rPr lang="es-ES" sz="1400" b="1" dirty="0">
                <a:solidFill>
                  <a:prstClr val="black"/>
                </a:solidFill>
                <a:latin typeface="Times New Roman" panose="02020603050405020304" pitchFamily="18" charset="0"/>
                <a:cs typeface="Times New Roman" panose="02020603050405020304" pitchFamily="18" charset="0"/>
              </a:rPr>
              <a:t>(2010-2018)</a:t>
            </a:r>
          </a:p>
          <a:p>
            <a:pPr lvl="0">
              <a:lnSpc>
                <a:spcPct val="100000"/>
              </a:lnSpc>
              <a:spcBef>
                <a:spcPts val="0"/>
              </a:spcBef>
            </a:pPr>
            <a:endParaRPr lang="es-ES" dirty="0">
              <a:latin typeface="Times New Roman" panose="02020603050405020304" pitchFamily="18" charset="0"/>
              <a:cs typeface="Times New Roman" panose="02020603050405020304" pitchFamily="18" charset="0"/>
            </a:endParaRPr>
          </a:p>
        </p:txBody>
      </p:sp>
      <p:sp>
        <p:nvSpPr>
          <p:cNvPr id="10" name="Marcador de texto 9">
            <a:extLst>
              <a:ext uri="{FF2B5EF4-FFF2-40B4-BE49-F238E27FC236}">
                <a16:creationId xmlns:a16="http://schemas.microsoft.com/office/drawing/2014/main" id="{D0EDCB16-2AED-48E4-A1C5-BBB1CB8C4684}"/>
              </a:ext>
            </a:extLst>
          </p:cNvPr>
          <p:cNvSpPr>
            <a:spLocks noGrp="1"/>
          </p:cNvSpPr>
          <p:nvPr>
            <p:ph type="body" sz="quarter" idx="18"/>
          </p:nvPr>
        </p:nvSpPr>
        <p:spPr>
          <a:xfrm>
            <a:off x="7889407" y="4225157"/>
            <a:ext cx="1704760" cy="1171327"/>
          </a:xfrm>
        </p:spPr>
        <p:txBody>
          <a:bodyPr>
            <a:normAutofit/>
          </a:bodyPr>
          <a:lstStyle/>
          <a:p>
            <a:pPr lvl="0" algn="ctr">
              <a:lnSpc>
                <a:spcPct val="100000"/>
              </a:lnSpc>
              <a:spcBef>
                <a:spcPts val="0"/>
              </a:spcBef>
            </a:pPr>
            <a:r>
              <a:rPr lang="es-ES" sz="1400" b="1" dirty="0">
                <a:solidFill>
                  <a:prstClr val="black"/>
                </a:solidFill>
                <a:latin typeface="+mj-lt"/>
                <a:cs typeface="Times New Roman" panose="02020603050405020304" pitchFamily="18" charset="0"/>
              </a:rPr>
              <a:t>Programa Europeo</a:t>
            </a:r>
          </a:p>
          <a:p>
            <a:pPr lvl="0" algn="ctr">
              <a:lnSpc>
                <a:spcPct val="100000"/>
              </a:lnSpc>
              <a:spcBef>
                <a:spcPts val="0"/>
              </a:spcBef>
            </a:pPr>
            <a:r>
              <a:rPr lang="es-ES" sz="1400" b="1" dirty="0">
                <a:solidFill>
                  <a:prstClr val="black"/>
                </a:solidFill>
                <a:latin typeface="+mj-lt"/>
                <a:cs typeface="Times New Roman" panose="02020603050405020304" pitchFamily="18" charset="0"/>
              </a:rPr>
              <a:t>“</a:t>
            </a:r>
            <a:r>
              <a:rPr lang="es-ES" sz="1400" b="1" dirty="0" err="1">
                <a:solidFill>
                  <a:prstClr val="black"/>
                </a:solidFill>
                <a:latin typeface="+mj-lt"/>
                <a:cs typeface="Times New Roman" panose="02020603050405020304" pitchFamily="18" charset="0"/>
              </a:rPr>
              <a:t>Europe</a:t>
            </a:r>
            <a:r>
              <a:rPr lang="es-ES" sz="1400" b="1" dirty="0">
                <a:solidFill>
                  <a:prstClr val="black"/>
                </a:solidFill>
                <a:latin typeface="+mj-lt"/>
                <a:cs typeface="Times New Roman" panose="02020603050405020304" pitchFamily="18" charset="0"/>
              </a:rPr>
              <a:t> </a:t>
            </a:r>
            <a:r>
              <a:rPr lang="es-ES" sz="1400" b="1" dirty="0" err="1">
                <a:solidFill>
                  <a:prstClr val="black"/>
                </a:solidFill>
                <a:latin typeface="+mj-lt"/>
                <a:cs typeface="Times New Roman" panose="02020603050405020304" pitchFamily="18" charset="0"/>
              </a:rPr>
              <a:t>Mix</a:t>
            </a:r>
            <a:r>
              <a:rPr lang="es-ES" sz="1400" b="1" dirty="0">
                <a:solidFill>
                  <a:prstClr val="black"/>
                </a:solidFill>
                <a:latin typeface="+mj-lt"/>
                <a:cs typeface="Times New Roman" panose="02020603050405020304" pitchFamily="18" charset="0"/>
              </a:rPr>
              <a:t>”</a:t>
            </a:r>
          </a:p>
          <a:p>
            <a:pPr lvl="0" algn="ctr">
              <a:lnSpc>
                <a:spcPct val="100000"/>
              </a:lnSpc>
              <a:spcBef>
                <a:spcPts val="0"/>
              </a:spcBef>
            </a:pPr>
            <a:r>
              <a:rPr lang="es-ES" sz="1400" b="1" dirty="0">
                <a:solidFill>
                  <a:prstClr val="black"/>
                </a:solidFill>
                <a:latin typeface="+mj-lt"/>
                <a:cs typeface="Times New Roman" panose="02020603050405020304" pitchFamily="18" charset="0"/>
              </a:rPr>
              <a:t>2010-2014</a:t>
            </a:r>
            <a:endParaRPr lang="es-ES" sz="1400" b="1" dirty="0">
              <a:latin typeface="+mj-lt"/>
              <a:cs typeface="Times New Roman" panose="02020603050405020304" pitchFamily="18" charset="0"/>
            </a:endParaRPr>
          </a:p>
          <a:p>
            <a:endParaRPr lang="es-ES" dirty="0">
              <a:latin typeface="Times New Roman" panose="02020603050405020304" pitchFamily="18" charset="0"/>
              <a:cs typeface="Times New Roman" panose="02020603050405020304" pitchFamily="18" charset="0"/>
            </a:endParaRPr>
          </a:p>
        </p:txBody>
      </p:sp>
      <p:sp>
        <p:nvSpPr>
          <p:cNvPr id="11" name="Marcador de texto 10">
            <a:extLst>
              <a:ext uri="{FF2B5EF4-FFF2-40B4-BE49-F238E27FC236}">
                <a16:creationId xmlns:a16="http://schemas.microsoft.com/office/drawing/2014/main" id="{F8EBF28C-4589-4F89-9222-CF214A5C43BD}"/>
              </a:ext>
            </a:extLst>
          </p:cNvPr>
          <p:cNvSpPr>
            <a:spLocks noGrp="1"/>
          </p:cNvSpPr>
          <p:nvPr>
            <p:ph type="body" sz="quarter" idx="19"/>
          </p:nvPr>
        </p:nvSpPr>
        <p:spPr>
          <a:xfrm>
            <a:off x="10126864" y="2427889"/>
            <a:ext cx="1872878" cy="1156138"/>
          </a:xfrm>
        </p:spPr>
        <p:txBody>
          <a:bodyPr>
            <a:normAutofit fontScale="92500" lnSpcReduction="10000"/>
          </a:bodyPr>
          <a:lstStyle/>
          <a:p>
            <a:r>
              <a:rPr lang="es-ES" sz="1500" b="1" dirty="0"/>
              <a:t>Premio:"Educación y Seguridad en el Entorno Escolar 2011“</a:t>
            </a:r>
          </a:p>
          <a:p>
            <a:r>
              <a:rPr lang="es-ES" sz="1500" b="1" dirty="0"/>
              <a:t>Sello Red 2.0</a:t>
            </a:r>
          </a:p>
          <a:p>
            <a:endParaRPr lang="es-ES" sz="1400" dirty="0">
              <a:latin typeface="Times New Roman" panose="02020603050405020304" pitchFamily="18" charset="0"/>
              <a:cs typeface="Times New Roman" panose="02020603050405020304" pitchFamily="18" charset="0"/>
            </a:endParaRPr>
          </a:p>
          <a:p>
            <a:endParaRPr lang="es-ES" sz="1400" dirty="0">
              <a:latin typeface="Times New Roman" panose="02020603050405020304" pitchFamily="18" charset="0"/>
              <a:cs typeface="Times New Roman" panose="02020603050405020304" pitchFamily="18" charset="0"/>
            </a:endParaRPr>
          </a:p>
        </p:txBody>
      </p:sp>
      <p:pic>
        <p:nvPicPr>
          <p:cNvPr id="14" name="Imagen 13" descr="Imagen que contiene persona, ropa, gafas, pared&#10;&#10;Descripción generada automáticamente">
            <a:extLst>
              <a:ext uri="{FF2B5EF4-FFF2-40B4-BE49-F238E27FC236}">
                <a16:creationId xmlns:a16="http://schemas.microsoft.com/office/drawing/2014/main" id="{61E029F8-9EA6-4707-A93D-39992BFAAB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8948" y="492369"/>
            <a:ext cx="1359303" cy="1645920"/>
          </a:xfrm>
          <a:prstGeom prst="rect">
            <a:avLst/>
          </a:prstGeom>
        </p:spPr>
      </p:pic>
      <p:pic>
        <p:nvPicPr>
          <p:cNvPr id="16" name="Imagen 15" descr="Imagen que contiene exterior, edificio, cielo, calle&#10;&#10;Descripción generada automáticamente">
            <a:extLst>
              <a:ext uri="{FF2B5EF4-FFF2-40B4-BE49-F238E27FC236}">
                <a16:creationId xmlns:a16="http://schemas.microsoft.com/office/drawing/2014/main" id="{8E9542D8-F80F-4F07-ACBD-B39B1C4AD8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3494" y="5362256"/>
            <a:ext cx="2285798" cy="1495744"/>
          </a:xfrm>
          <a:prstGeom prst="rect">
            <a:avLst/>
          </a:prstGeom>
        </p:spPr>
      </p:pic>
      <p:pic>
        <p:nvPicPr>
          <p:cNvPr id="18" name="Imagen 17">
            <a:extLst>
              <a:ext uri="{FF2B5EF4-FFF2-40B4-BE49-F238E27FC236}">
                <a16:creationId xmlns:a16="http://schemas.microsoft.com/office/drawing/2014/main" id="{65D95C1A-2B70-4B6F-9036-21492E81C6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22831" y="5474631"/>
            <a:ext cx="1830480" cy="1383369"/>
          </a:xfrm>
          <a:prstGeom prst="rect">
            <a:avLst/>
          </a:prstGeom>
        </p:spPr>
      </p:pic>
      <p:pic>
        <p:nvPicPr>
          <p:cNvPr id="20" name="19 Imagen" descr="premios Educación y Seguridad en el Entorno Escolar 2011.png"/>
          <p:cNvPicPr>
            <a:picLocks noChangeAspect="1"/>
          </p:cNvPicPr>
          <p:nvPr/>
        </p:nvPicPr>
        <p:blipFill>
          <a:blip r:embed="rId5" cstate="print"/>
          <a:stretch>
            <a:fillRect/>
          </a:stretch>
        </p:blipFill>
        <p:spPr>
          <a:xfrm>
            <a:off x="9081169" y="0"/>
            <a:ext cx="2797532" cy="2096086"/>
          </a:xfrm>
          <a:prstGeom prst="rect">
            <a:avLst/>
          </a:prstGeom>
        </p:spPr>
      </p:pic>
      <p:pic>
        <p:nvPicPr>
          <p:cNvPr id="21" name="20 Imagen" descr="Un rey para ti 01.jpg"/>
          <p:cNvPicPr>
            <a:picLocks noChangeAspect="1"/>
          </p:cNvPicPr>
          <p:nvPr/>
        </p:nvPicPr>
        <p:blipFill>
          <a:blip r:embed="rId6" cstate="print"/>
          <a:stretch>
            <a:fillRect/>
          </a:stretch>
        </p:blipFill>
        <p:spPr>
          <a:xfrm>
            <a:off x="0" y="591470"/>
            <a:ext cx="2095520" cy="1433777"/>
          </a:xfrm>
          <a:prstGeom prst="rect">
            <a:avLst/>
          </a:prstGeom>
        </p:spPr>
      </p:pic>
      <p:pic>
        <p:nvPicPr>
          <p:cNvPr id="22" name="21 Imagen" descr="red 2.0.jpg"/>
          <p:cNvPicPr>
            <a:picLocks noChangeAspect="1"/>
          </p:cNvPicPr>
          <p:nvPr/>
        </p:nvPicPr>
        <p:blipFill>
          <a:blip r:embed="rId7" cstate="print"/>
          <a:stretch>
            <a:fillRect/>
          </a:stretch>
        </p:blipFill>
        <p:spPr>
          <a:xfrm>
            <a:off x="9984473" y="4529797"/>
            <a:ext cx="1709299" cy="1814732"/>
          </a:xfrm>
          <a:prstGeom prst="rect">
            <a:avLst/>
          </a:prstGeom>
        </p:spPr>
      </p:pic>
    </p:spTree>
    <p:extLst>
      <p:ext uri="{BB962C8B-B14F-4D97-AF65-F5344CB8AC3E}">
        <p14:creationId xmlns:p14="http://schemas.microsoft.com/office/powerpoint/2010/main" val="385944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texto"/>
          <p:cNvSpPr>
            <a:spLocks noGrp="1"/>
          </p:cNvSpPr>
          <p:nvPr>
            <p:ph type="body" sz="quarter" idx="10"/>
          </p:nvPr>
        </p:nvSpPr>
        <p:spPr/>
        <p:txBody>
          <a:bodyPr/>
          <a:lstStyle/>
          <a:p>
            <a:r>
              <a:rPr lang="es-ES" dirty="0"/>
              <a:t>2014</a:t>
            </a:r>
          </a:p>
        </p:txBody>
      </p:sp>
      <p:sp>
        <p:nvSpPr>
          <p:cNvPr id="3" name="2 Marcador de texto"/>
          <p:cNvSpPr>
            <a:spLocks noGrp="1"/>
          </p:cNvSpPr>
          <p:nvPr>
            <p:ph type="body" sz="quarter" idx="11"/>
          </p:nvPr>
        </p:nvSpPr>
        <p:spPr/>
        <p:txBody>
          <a:bodyPr/>
          <a:lstStyle/>
          <a:p>
            <a:r>
              <a:rPr lang="es-ES" dirty="0"/>
              <a:t>2014</a:t>
            </a:r>
          </a:p>
        </p:txBody>
      </p:sp>
      <p:sp>
        <p:nvSpPr>
          <p:cNvPr id="4" name="3 Marcador de texto"/>
          <p:cNvSpPr>
            <a:spLocks noGrp="1"/>
          </p:cNvSpPr>
          <p:nvPr>
            <p:ph type="body" sz="quarter" idx="12"/>
          </p:nvPr>
        </p:nvSpPr>
        <p:spPr/>
        <p:txBody>
          <a:bodyPr/>
          <a:lstStyle/>
          <a:p>
            <a:r>
              <a:rPr lang="es-ES" dirty="0"/>
              <a:t>2014-15</a:t>
            </a:r>
          </a:p>
        </p:txBody>
      </p:sp>
      <p:sp>
        <p:nvSpPr>
          <p:cNvPr id="5" name="4 Marcador de texto"/>
          <p:cNvSpPr>
            <a:spLocks noGrp="1"/>
          </p:cNvSpPr>
          <p:nvPr>
            <p:ph type="body" sz="quarter" idx="13"/>
          </p:nvPr>
        </p:nvSpPr>
        <p:spPr/>
        <p:txBody>
          <a:bodyPr/>
          <a:lstStyle/>
          <a:p>
            <a:r>
              <a:rPr lang="es-ES" dirty="0"/>
              <a:t>2015</a:t>
            </a:r>
          </a:p>
        </p:txBody>
      </p:sp>
      <p:sp>
        <p:nvSpPr>
          <p:cNvPr id="6" name="5 Marcador de texto"/>
          <p:cNvSpPr>
            <a:spLocks noGrp="1"/>
          </p:cNvSpPr>
          <p:nvPr>
            <p:ph type="body" sz="quarter" idx="14"/>
          </p:nvPr>
        </p:nvSpPr>
        <p:spPr/>
        <p:txBody>
          <a:bodyPr/>
          <a:lstStyle/>
          <a:p>
            <a:r>
              <a:rPr lang="es-ES" dirty="0"/>
              <a:t>2015</a:t>
            </a:r>
          </a:p>
        </p:txBody>
      </p:sp>
      <p:sp>
        <p:nvSpPr>
          <p:cNvPr id="7" name="6 Marcador de texto"/>
          <p:cNvSpPr>
            <a:spLocks noGrp="1"/>
          </p:cNvSpPr>
          <p:nvPr>
            <p:ph type="body" sz="quarter" idx="15"/>
          </p:nvPr>
        </p:nvSpPr>
        <p:spPr>
          <a:xfrm>
            <a:off x="1120775" y="2331309"/>
            <a:ext cx="1728788" cy="1253266"/>
          </a:xfrm>
        </p:spPr>
        <p:txBody>
          <a:bodyPr>
            <a:normAutofit fontScale="92500" lnSpcReduction="10000"/>
          </a:bodyPr>
          <a:lstStyle/>
          <a:p>
            <a:r>
              <a:rPr lang="es-ES" sz="1800" b="1" dirty="0">
                <a:latin typeface="Times New Roman" panose="02020603050405020304" pitchFamily="18" charset="0"/>
                <a:cs typeface="Times New Roman" panose="02020603050405020304" pitchFamily="18" charset="0"/>
              </a:rPr>
              <a:t>Se crean las aulas de la Casa de la Juventud y son adscritas a nuestro centro</a:t>
            </a:r>
          </a:p>
          <a:p>
            <a:endParaRPr lang="es-ES" sz="1800" dirty="0"/>
          </a:p>
        </p:txBody>
      </p:sp>
      <p:sp>
        <p:nvSpPr>
          <p:cNvPr id="8" name="7 Marcador de texto"/>
          <p:cNvSpPr>
            <a:spLocks noGrp="1"/>
          </p:cNvSpPr>
          <p:nvPr>
            <p:ph type="body" sz="quarter" idx="16"/>
          </p:nvPr>
        </p:nvSpPr>
        <p:spPr>
          <a:xfrm>
            <a:off x="3371465" y="4093698"/>
            <a:ext cx="1889852" cy="1282613"/>
          </a:xfrm>
        </p:spPr>
        <p:txBody>
          <a:bodyPr>
            <a:normAutofit fontScale="85000" lnSpcReduction="10000"/>
          </a:bodyPr>
          <a:lstStyle/>
          <a:p>
            <a:pPr algn="ctr"/>
            <a:r>
              <a:rPr lang="es-ES" sz="1800" b="1" dirty="0"/>
              <a:t>Proyecto de mejora del lenguaje: El Método Doman en Educación Infantil y Primaria</a:t>
            </a:r>
          </a:p>
          <a:p>
            <a:endParaRPr lang="es-ES" dirty="0"/>
          </a:p>
        </p:txBody>
      </p:sp>
      <p:sp>
        <p:nvSpPr>
          <p:cNvPr id="9" name="8 Marcador de texto"/>
          <p:cNvSpPr>
            <a:spLocks noGrp="1"/>
          </p:cNvSpPr>
          <p:nvPr>
            <p:ph type="body" sz="quarter" idx="17"/>
          </p:nvPr>
        </p:nvSpPr>
        <p:spPr/>
        <p:txBody>
          <a:bodyPr>
            <a:normAutofit/>
          </a:bodyPr>
          <a:lstStyle/>
          <a:p>
            <a:r>
              <a:rPr lang="es-ES" dirty="0"/>
              <a:t> </a:t>
            </a:r>
          </a:p>
          <a:p>
            <a:pPr algn="ctr"/>
            <a:r>
              <a:rPr lang="es-ES" sz="1800" b="1" dirty="0"/>
              <a:t>1º Premio Ejercito</a:t>
            </a:r>
          </a:p>
          <a:p>
            <a:endParaRPr lang="es-ES" sz="1800" dirty="0"/>
          </a:p>
        </p:txBody>
      </p:sp>
      <p:sp>
        <p:nvSpPr>
          <p:cNvPr id="10" name="9 Marcador de texto"/>
          <p:cNvSpPr>
            <a:spLocks noGrp="1"/>
          </p:cNvSpPr>
          <p:nvPr>
            <p:ph type="body" sz="quarter" idx="18"/>
          </p:nvPr>
        </p:nvSpPr>
        <p:spPr/>
        <p:txBody>
          <a:bodyPr>
            <a:normAutofit/>
          </a:bodyPr>
          <a:lstStyle/>
          <a:p>
            <a:pPr algn="ctr"/>
            <a:r>
              <a:rPr lang="es-ES" sz="1400" b="1" dirty="0"/>
              <a:t>Nos convertimos en un Centro Bilingüe</a:t>
            </a:r>
          </a:p>
        </p:txBody>
      </p:sp>
      <p:sp>
        <p:nvSpPr>
          <p:cNvPr id="11" name="10 Marcador de texto"/>
          <p:cNvSpPr>
            <a:spLocks noGrp="1"/>
          </p:cNvSpPr>
          <p:nvPr>
            <p:ph type="body" sz="quarter" idx="19"/>
          </p:nvPr>
        </p:nvSpPr>
        <p:spPr/>
        <p:txBody>
          <a:bodyPr>
            <a:normAutofit/>
          </a:bodyPr>
          <a:lstStyle/>
          <a:p>
            <a:pPr algn="ctr"/>
            <a:r>
              <a:rPr lang="es-ES" sz="1400" b="1" dirty="0"/>
              <a:t>Se incorpora el aula TEA</a:t>
            </a:r>
          </a:p>
        </p:txBody>
      </p:sp>
      <p:pic>
        <p:nvPicPr>
          <p:cNvPr id="13" name="12 Imagen" descr="doman.png"/>
          <p:cNvPicPr>
            <a:picLocks noChangeAspect="1"/>
          </p:cNvPicPr>
          <p:nvPr/>
        </p:nvPicPr>
        <p:blipFill>
          <a:blip r:embed="rId2" cstate="print"/>
          <a:stretch>
            <a:fillRect/>
          </a:stretch>
        </p:blipFill>
        <p:spPr>
          <a:xfrm>
            <a:off x="1491176" y="5282418"/>
            <a:ext cx="2940366" cy="1575582"/>
          </a:xfrm>
          <a:prstGeom prst="rect">
            <a:avLst/>
          </a:prstGeom>
        </p:spPr>
      </p:pic>
      <p:pic>
        <p:nvPicPr>
          <p:cNvPr id="14" name="13 Imagen" descr="Premio ejercito.png"/>
          <p:cNvPicPr>
            <a:picLocks noChangeAspect="1"/>
          </p:cNvPicPr>
          <p:nvPr/>
        </p:nvPicPr>
        <p:blipFill>
          <a:blip r:embed="rId3" cstate="print"/>
          <a:stretch>
            <a:fillRect/>
          </a:stretch>
        </p:blipFill>
        <p:spPr>
          <a:xfrm>
            <a:off x="4543863" y="0"/>
            <a:ext cx="2283942" cy="2553286"/>
          </a:xfrm>
          <a:prstGeom prst="rect">
            <a:avLst/>
          </a:prstGeom>
        </p:spPr>
      </p:pic>
      <p:pic>
        <p:nvPicPr>
          <p:cNvPr id="18" name="17 Imagen" descr="bilingue.jpg"/>
          <p:cNvPicPr>
            <a:picLocks noChangeAspect="1"/>
          </p:cNvPicPr>
          <p:nvPr/>
        </p:nvPicPr>
        <p:blipFill>
          <a:blip r:embed="rId4" cstate="print"/>
          <a:stretch>
            <a:fillRect/>
          </a:stretch>
        </p:blipFill>
        <p:spPr>
          <a:xfrm>
            <a:off x="6274190" y="4628271"/>
            <a:ext cx="1588901" cy="2229729"/>
          </a:xfrm>
          <a:prstGeom prst="rect">
            <a:avLst/>
          </a:prstGeom>
        </p:spPr>
      </p:pic>
      <p:pic>
        <p:nvPicPr>
          <p:cNvPr id="19" name="18 Imagen" descr="TEA.jpg"/>
          <p:cNvPicPr>
            <a:picLocks noChangeAspect="1"/>
          </p:cNvPicPr>
          <p:nvPr/>
        </p:nvPicPr>
        <p:blipFill>
          <a:blip r:embed="rId5"/>
          <a:stretch>
            <a:fillRect/>
          </a:stretch>
        </p:blipFill>
        <p:spPr>
          <a:xfrm>
            <a:off x="9067800" y="0"/>
            <a:ext cx="1371600" cy="2438400"/>
          </a:xfrm>
          <a:prstGeom prst="rect">
            <a:avLst/>
          </a:prstGeom>
        </p:spPr>
      </p:pic>
      <p:pic>
        <p:nvPicPr>
          <p:cNvPr id="17" name="16 Imagen" descr="casa juventud.jpg"/>
          <p:cNvPicPr>
            <a:picLocks noChangeAspect="1"/>
          </p:cNvPicPr>
          <p:nvPr/>
        </p:nvPicPr>
        <p:blipFill>
          <a:blip r:embed="rId6" cstate="print"/>
          <a:stretch>
            <a:fillRect/>
          </a:stretch>
        </p:blipFill>
        <p:spPr>
          <a:xfrm>
            <a:off x="0" y="323556"/>
            <a:ext cx="3784209" cy="168160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6EB9D456-4CF4-4298-80A4-296B5937DFBF}"/>
              </a:ext>
            </a:extLst>
          </p:cNvPr>
          <p:cNvSpPr>
            <a:spLocks noGrp="1"/>
          </p:cNvSpPr>
          <p:nvPr>
            <p:ph type="body" sz="quarter" idx="10"/>
          </p:nvPr>
        </p:nvSpPr>
        <p:spPr/>
        <p:txBody>
          <a:bodyPr/>
          <a:lstStyle/>
          <a:p>
            <a:r>
              <a:rPr lang="es-ES" dirty="0"/>
              <a:t>2015</a:t>
            </a:r>
          </a:p>
        </p:txBody>
      </p:sp>
      <p:sp>
        <p:nvSpPr>
          <p:cNvPr id="3" name="Marcador de texto 2">
            <a:extLst>
              <a:ext uri="{FF2B5EF4-FFF2-40B4-BE49-F238E27FC236}">
                <a16:creationId xmlns:a16="http://schemas.microsoft.com/office/drawing/2014/main" id="{5E984CE6-5ED7-4AE1-81F4-3F056E7FB900}"/>
              </a:ext>
            </a:extLst>
          </p:cNvPr>
          <p:cNvSpPr>
            <a:spLocks noGrp="1"/>
          </p:cNvSpPr>
          <p:nvPr>
            <p:ph type="body" sz="quarter" idx="11"/>
          </p:nvPr>
        </p:nvSpPr>
        <p:spPr/>
        <p:txBody>
          <a:bodyPr/>
          <a:lstStyle/>
          <a:p>
            <a:r>
              <a:rPr lang="es-ES" dirty="0"/>
              <a:t>2016</a:t>
            </a:r>
          </a:p>
        </p:txBody>
      </p:sp>
      <p:sp>
        <p:nvSpPr>
          <p:cNvPr id="4" name="Marcador de texto 3">
            <a:extLst>
              <a:ext uri="{FF2B5EF4-FFF2-40B4-BE49-F238E27FC236}">
                <a16:creationId xmlns:a16="http://schemas.microsoft.com/office/drawing/2014/main" id="{B510CCC3-534D-44C7-BDDF-FE56D0707562}"/>
              </a:ext>
            </a:extLst>
          </p:cNvPr>
          <p:cNvSpPr>
            <a:spLocks noGrp="1"/>
          </p:cNvSpPr>
          <p:nvPr>
            <p:ph type="body" sz="quarter" idx="12"/>
          </p:nvPr>
        </p:nvSpPr>
        <p:spPr/>
        <p:txBody>
          <a:bodyPr/>
          <a:lstStyle/>
          <a:p>
            <a:r>
              <a:rPr lang="es-ES" dirty="0"/>
              <a:t>2017</a:t>
            </a:r>
          </a:p>
        </p:txBody>
      </p:sp>
      <p:sp>
        <p:nvSpPr>
          <p:cNvPr id="5" name="Marcador de texto 4">
            <a:extLst>
              <a:ext uri="{FF2B5EF4-FFF2-40B4-BE49-F238E27FC236}">
                <a16:creationId xmlns:a16="http://schemas.microsoft.com/office/drawing/2014/main" id="{EC63D75F-577C-4C3A-B275-45A0EB1C56CB}"/>
              </a:ext>
            </a:extLst>
          </p:cNvPr>
          <p:cNvSpPr>
            <a:spLocks noGrp="1"/>
          </p:cNvSpPr>
          <p:nvPr>
            <p:ph type="body" sz="quarter" idx="13"/>
          </p:nvPr>
        </p:nvSpPr>
        <p:spPr/>
        <p:txBody>
          <a:bodyPr/>
          <a:lstStyle/>
          <a:p>
            <a:r>
              <a:rPr lang="es-ES" dirty="0"/>
              <a:t>2018</a:t>
            </a:r>
          </a:p>
        </p:txBody>
      </p:sp>
      <p:sp>
        <p:nvSpPr>
          <p:cNvPr id="6" name="Marcador de texto 5">
            <a:extLst>
              <a:ext uri="{FF2B5EF4-FFF2-40B4-BE49-F238E27FC236}">
                <a16:creationId xmlns:a16="http://schemas.microsoft.com/office/drawing/2014/main" id="{35C3FB6C-A295-4A17-9D33-1DD2B7A16F19}"/>
              </a:ext>
            </a:extLst>
          </p:cNvPr>
          <p:cNvSpPr>
            <a:spLocks noGrp="1"/>
          </p:cNvSpPr>
          <p:nvPr>
            <p:ph type="body" sz="quarter" idx="14"/>
          </p:nvPr>
        </p:nvSpPr>
        <p:spPr/>
        <p:txBody>
          <a:bodyPr/>
          <a:lstStyle/>
          <a:p>
            <a:r>
              <a:rPr lang="es-ES" dirty="0"/>
              <a:t>2019</a:t>
            </a:r>
          </a:p>
        </p:txBody>
      </p:sp>
      <p:sp>
        <p:nvSpPr>
          <p:cNvPr id="7" name="Marcador de texto 6">
            <a:extLst>
              <a:ext uri="{FF2B5EF4-FFF2-40B4-BE49-F238E27FC236}">
                <a16:creationId xmlns:a16="http://schemas.microsoft.com/office/drawing/2014/main" id="{F750A8BA-BB9A-46DF-8FB8-A7B7A2C51D17}"/>
              </a:ext>
            </a:extLst>
          </p:cNvPr>
          <p:cNvSpPr>
            <a:spLocks noGrp="1"/>
          </p:cNvSpPr>
          <p:nvPr>
            <p:ph type="body" sz="quarter" idx="15"/>
          </p:nvPr>
        </p:nvSpPr>
        <p:spPr>
          <a:xfrm>
            <a:off x="1069145" y="2427889"/>
            <a:ext cx="1927273" cy="1156685"/>
          </a:xfrm>
        </p:spPr>
        <p:txBody>
          <a:bodyPr>
            <a:noAutofit/>
          </a:bodyPr>
          <a:lstStyle/>
          <a:p>
            <a:r>
              <a:rPr lang="es-ES" sz="1400" b="1" dirty="0"/>
              <a:t>Premio Constitución</a:t>
            </a:r>
          </a:p>
          <a:p>
            <a:endParaRPr lang="es-ES" sz="1400" b="1" dirty="0"/>
          </a:p>
          <a:p>
            <a:r>
              <a:rPr lang="es-ES" sz="1400" b="1" dirty="0"/>
              <a:t>Nuestro cole vuelve a su color original</a:t>
            </a:r>
          </a:p>
        </p:txBody>
      </p:sp>
      <p:sp>
        <p:nvSpPr>
          <p:cNvPr id="8" name="Marcador de texto 7">
            <a:extLst>
              <a:ext uri="{FF2B5EF4-FFF2-40B4-BE49-F238E27FC236}">
                <a16:creationId xmlns:a16="http://schemas.microsoft.com/office/drawing/2014/main" id="{BC7F121E-5B4B-4F62-A0AD-4F683DF56B0B}"/>
              </a:ext>
            </a:extLst>
          </p:cNvPr>
          <p:cNvSpPr>
            <a:spLocks noGrp="1"/>
          </p:cNvSpPr>
          <p:nvPr>
            <p:ph type="body" sz="quarter" idx="16"/>
          </p:nvPr>
        </p:nvSpPr>
        <p:spPr>
          <a:xfrm>
            <a:off x="3371464" y="4225158"/>
            <a:ext cx="1833581" cy="1151153"/>
          </a:xfrm>
        </p:spPr>
        <p:txBody>
          <a:bodyPr>
            <a:normAutofit/>
          </a:bodyPr>
          <a:lstStyle/>
          <a:p>
            <a:pPr algn="ctr"/>
            <a:r>
              <a:rPr lang="es-ES" sz="1400" b="1" dirty="0"/>
              <a:t>Erasmus + KA 101</a:t>
            </a:r>
          </a:p>
          <a:p>
            <a:pPr algn="ctr"/>
            <a:r>
              <a:rPr lang="es-ES" sz="1400" b="1" dirty="0"/>
              <a:t>“¡¡¡Nosotros queremos formarnos!!!”</a:t>
            </a:r>
          </a:p>
        </p:txBody>
      </p:sp>
      <p:sp>
        <p:nvSpPr>
          <p:cNvPr id="9" name="Marcador de texto 8">
            <a:extLst>
              <a:ext uri="{FF2B5EF4-FFF2-40B4-BE49-F238E27FC236}">
                <a16:creationId xmlns:a16="http://schemas.microsoft.com/office/drawing/2014/main" id="{A29DB61A-1402-4D47-826E-94A7FFFAEF3C}"/>
              </a:ext>
            </a:extLst>
          </p:cNvPr>
          <p:cNvSpPr>
            <a:spLocks noGrp="1"/>
          </p:cNvSpPr>
          <p:nvPr>
            <p:ph type="body" sz="quarter" idx="17"/>
          </p:nvPr>
        </p:nvSpPr>
        <p:spPr/>
        <p:txBody>
          <a:bodyPr>
            <a:normAutofit/>
          </a:bodyPr>
          <a:lstStyle/>
          <a:p>
            <a:pPr lvl="0" algn="ctr">
              <a:spcBef>
                <a:spcPts val="0"/>
              </a:spcBef>
            </a:pPr>
            <a:r>
              <a:rPr lang="es-ES" sz="1400" b="1" dirty="0">
                <a:solidFill>
                  <a:prstClr val="black"/>
                </a:solidFill>
                <a:latin typeface="+mj-lt"/>
                <a:cs typeface="Times New Roman" panose="02020603050405020304" pitchFamily="18" charset="0"/>
              </a:rPr>
              <a:t>Erasmus </a:t>
            </a:r>
          </a:p>
          <a:p>
            <a:pPr lvl="0" algn="ctr">
              <a:spcBef>
                <a:spcPts val="0"/>
              </a:spcBef>
            </a:pPr>
            <a:r>
              <a:rPr lang="es-ES" sz="1400" b="1" dirty="0">
                <a:solidFill>
                  <a:prstClr val="black"/>
                </a:solidFill>
                <a:latin typeface="+mj-lt"/>
                <a:cs typeface="Times New Roman" panose="02020603050405020304" pitchFamily="18" charset="0"/>
              </a:rPr>
              <a:t>“Open  </a:t>
            </a:r>
            <a:r>
              <a:rPr lang="es-ES" sz="1400" b="1" dirty="0" err="1">
                <a:solidFill>
                  <a:prstClr val="black"/>
                </a:solidFill>
                <a:latin typeface="+mj-lt"/>
                <a:cs typeface="Times New Roman" panose="02020603050405020304" pitchFamily="18" charset="0"/>
              </a:rPr>
              <a:t>Europe</a:t>
            </a:r>
            <a:r>
              <a:rPr lang="es-ES" sz="1400" b="1" dirty="0">
                <a:solidFill>
                  <a:prstClr val="black"/>
                </a:solidFill>
                <a:latin typeface="+mj-lt"/>
                <a:cs typeface="Times New Roman" panose="02020603050405020304" pitchFamily="18" charset="0"/>
              </a:rPr>
              <a:t>, Open </a:t>
            </a:r>
            <a:r>
              <a:rPr lang="es-ES" sz="1400" b="1" dirty="0" err="1">
                <a:solidFill>
                  <a:prstClr val="black"/>
                </a:solidFill>
                <a:latin typeface="+mj-lt"/>
                <a:cs typeface="Times New Roman" panose="02020603050405020304" pitchFamily="18" charset="0"/>
              </a:rPr>
              <a:t>Heart</a:t>
            </a:r>
            <a:r>
              <a:rPr lang="es-ES" sz="1400" b="1" dirty="0">
                <a:solidFill>
                  <a:prstClr val="black"/>
                </a:solidFill>
                <a:latin typeface="+mj-lt"/>
                <a:cs typeface="Times New Roman" panose="02020603050405020304" pitchFamily="18" charset="0"/>
              </a:rPr>
              <a:t>.”</a:t>
            </a:r>
          </a:p>
          <a:p>
            <a:pPr lvl="0" algn="ctr">
              <a:spcBef>
                <a:spcPts val="0"/>
              </a:spcBef>
            </a:pPr>
            <a:r>
              <a:rPr lang="es-ES" sz="1400" b="1" dirty="0">
                <a:solidFill>
                  <a:prstClr val="black"/>
                </a:solidFill>
                <a:latin typeface="+mj-lt"/>
                <a:cs typeface="Times New Roman" panose="02020603050405020304" pitchFamily="18" charset="0"/>
              </a:rPr>
              <a:t>2017-2019</a:t>
            </a:r>
          </a:p>
        </p:txBody>
      </p:sp>
      <p:sp>
        <p:nvSpPr>
          <p:cNvPr id="10" name="Marcador de texto 9">
            <a:extLst>
              <a:ext uri="{FF2B5EF4-FFF2-40B4-BE49-F238E27FC236}">
                <a16:creationId xmlns:a16="http://schemas.microsoft.com/office/drawing/2014/main" id="{D0EDCB16-2AED-48E4-A1C5-BBB1CB8C4684}"/>
              </a:ext>
            </a:extLst>
          </p:cNvPr>
          <p:cNvSpPr>
            <a:spLocks noGrp="1"/>
          </p:cNvSpPr>
          <p:nvPr>
            <p:ph type="body" sz="quarter" idx="18"/>
          </p:nvPr>
        </p:nvSpPr>
        <p:spPr/>
        <p:txBody>
          <a:bodyPr/>
          <a:lstStyle/>
          <a:p>
            <a:pPr lvl="0" algn="ctr"/>
            <a:r>
              <a:rPr lang="es-ES" sz="1400" b="1" dirty="0">
                <a:solidFill>
                  <a:prstClr val="black"/>
                </a:solidFill>
                <a:latin typeface="+mj-lt"/>
                <a:cs typeface="Times New Roman" panose="02020603050405020304" pitchFamily="18" charset="0"/>
              </a:rPr>
              <a:t>Olga Navarro </a:t>
            </a:r>
            <a:r>
              <a:rPr lang="es-ES" sz="1400" b="1" dirty="0" err="1">
                <a:solidFill>
                  <a:prstClr val="black"/>
                </a:solidFill>
                <a:latin typeface="+mj-lt"/>
                <a:cs typeface="Times New Roman" panose="02020603050405020304" pitchFamily="18" charset="0"/>
              </a:rPr>
              <a:t>Chaure</a:t>
            </a:r>
            <a:endParaRPr lang="es-ES" sz="1400" b="1" dirty="0">
              <a:solidFill>
                <a:prstClr val="black"/>
              </a:solidFill>
              <a:latin typeface="+mj-lt"/>
              <a:cs typeface="Times New Roman" panose="02020603050405020304" pitchFamily="18" charset="0"/>
            </a:endParaRPr>
          </a:p>
          <a:p>
            <a:pPr lvl="0" algn="ctr"/>
            <a:r>
              <a:rPr lang="es-ES" sz="1400" b="1" dirty="0">
                <a:solidFill>
                  <a:prstClr val="black"/>
                </a:solidFill>
                <a:latin typeface="+mj-lt"/>
                <a:cs typeface="Times New Roman" panose="02020603050405020304" pitchFamily="18" charset="0"/>
              </a:rPr>
              <a:t>2018 –</a:t>
            </a:r>
          </a:p>
          <a:p>
            <a:endParaRPr lang="es-ES" dirty="0">
              <a:latin typeface="Times New Roman" panose="02020603050405020304" pitchFamily="18" charset="0"/>
              <a:cs typeface="Times New Roman" panose="02020603050405020304" pitchFamily="18" charset="0"/>
            </a:endParaRPr>
          </a:p>
        </p:txBody>
      </p:sp>
      <p:sp>
        <p:nvSpPr>
          <p:cNvPr id="11" name="Marcador de texto 10">
            <a:extLst>
              <a:ext uri="{FF2B5EF4-FFF2-40B4-BE49-F238E27FC236}">
                <a16:creationId xmlns:a16="http://schemas.microsoft.com/office/drawing/2014/main" id="{F8EBF28C-4589-4F89-9222-CF214A5C43BD}"/>
              </a:ext>
            </a:extLst>
          </p:cNvPr>
          <p:cNvSpPr>
            <a:spLocks noGrp="1"/>
          </p:cNvSpPr>
          <p:nvPr>
            <p:ph type="body" sz="quarter" idx="19"/>
          </p:nvPr>
        </p:nvSpPr>
        <p:spPr/>
        <p:txBody>
          <a:bodyPr>
            <a:normAutofit/>
          </a:bodyPr>
          <a:lstStyle/>
          <a:p>
            <a:pPr algn="ctr"/>
            <a:endParaRPr lang="es-ES" sz="1400" b="1" dirty="0">
              <a:latin typeface="+mj-lt"/>
              <a:cs typeface="Times New Roman" panose="02020603050405020304" pitchFamily="18" charset="0"/>
            </a:endParaRPr>
          </a:p>
          <a:p>
            <a:pPr algn="ctr"/>
            <a:r>
              <a:rPr lang="es-ES" sz="1400" b="1" dirty="0">
                <a:latin typeface="+mj-lt"/>
                <a:cs typeface="Times New Roman" panose="02020603050405020304" pitchFamily="18" charset="0"/>
              </a:rPr>
              <a:t>El cole cumple </a:t>
            </a:r>
          </a:p>
          <a:p>
            <a:pPr algn="ctr"/>
            <a:r>
              <a:rPr lang="es-ES" sz="1400" b="1" dirty="0">
                <a:latin typeface="+mj-lt"/>
                <a:cs typeface="Times New Roman" panose="02020603050405020304" pitchFamily="18" charset="0"/>
              </a:rPr>
              <a:t>60 años</a:t>
            </a:r>
          </a:p>
        </p:txBody>
      </p:sp>
      <p:pic>
        <p:nvPicPr>
          <p:cNvPr id="13" name="Imagen 12">
            <a:extLst>
              <a:ext uri="{FF2B5EF4-FFF2-40B4-BE49-F238E27FC236}">
                <a16:creationId xmlns:a16="http://schemas.microsoft.com/office/drawing/2014/main" id="{295FC8A6-B41E-4ED0-A349-ECCD354593AA}"/>
              </a:ext>
            </a:extLst>
          </p:cNvPr>
          <p:cNvPicPr>
            <a:picLocks noChangeAspect="1"/>
          </p:cNvPicPr>
          <p:nvPr/>
        </p:nvPicPr>
        <p:blipFill>
          <a:blip r:embed="rId2" cstate="print"/>
          <a:stretch>
            <a:fillRect/>
          </a:stretch>
        </p:blipFill>
        <p:spPr>
          <a:xfrm>
            <a:off x="4656406" y="232915"/>
            <a:ext cx="1631853" cy="1873084"/>
          </a:xfrm>
          <a:prstGeom prst="rect">
            <a:avLst/>
          </a:prstGeom>
        </p:spPr>
      </p:pic>
      <p:pic>
        <p:nvPicPr>
          <p:cNvPr id="22" name="Imagen 21" descr="Imagen que contiene edificio, exterior, señal, cielo&#10;&#10;Descripción generada automáticamente">
            <a:extLst>
              <a:ext uri="{FF2B5EF4-FFF2-40B4-BE49-F238E27FC236}">
                <a16:creationId xmlns:a16="http://schemas.microsoft.com/office/drawing/2014/main" id="{72D1CAEA-220E-46A0-A266-1E5AB3246E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8745" y="190706"/>
            <a:ext cx="1364566" cy="2144703"/>
          </a:xfrm>
          <a:prstGeom prst="rect">
            <a:avLst/>
          </a:prstGeom>
        </p:spPr>
      </p:pic>
      <p:pic>
        <p:nvPicPr>
          <p:cNvPr id="26" name="Imagen 25" descr="Imagen que contiene persona, ropa, mujer, pared&#10;&#10;Descripción generada automáticamente">
            <a:extLst>
              <a:ext uri="{FF2B5EF4-FFF2-40B4-BE49-F238E27FC236}">
                <a16:creationId xmlns:a16="http://schemas.microsoft.com/office/drawing/2014/main" id="{6B2367BD-F834-4295-8FCF-471304D2EB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77576" y="5387503"/>
            <a:ext cx="1252024" cy="1470497"/>
          </a:xfrm>
          <a:prstGeom prst="rect">
            <a:avLst/>
          </a:prstGeom>
        </p:spPr>
      </p:pic>
      <p:pic>
        <p:nvPicPr>
          <p:cNvPr id="18" name="17 Imagen" descr="K101.png"/>
          <p:cNvPicPr>
            <a:picLocks noChangeAspect="1"/>
          </p:cNvPicPr>
          <p:nvPr/>
        </p:nvPicPr>
        <p:blipFill>
          <a:blip r:embed="rId5" cstate="print"/>
          <a:stretch>
            <a:fillRect/>
          </a:stretch>
        </p:blipFill>
        <p:spPr>
          <a:xfrm>
            <a:off x="1952371" y="5507502"/>
            <a:ext cx="2165713" cy="1350498"/>
          </a:xfrm>
          <a:prstGeom prst="rect">
            <a:avLst/>
          </a:prstGeom>
        </p:spPr>
      </p:pic>
      <p:pic>
        <p:nvPicPr>
          <p:cNvPr id="20" name="Imagen 18" descr="Imagen que contiene cielo, exterior, carretera, edificio&#10;&#10;Descripción generada automáticamente">
            <a:extLst>
              <a:ext uri="{FF2B5EF4-FFF2-40B4-BE49-F238E27FC236}">
                <a16:creationId xmlns:a16="http://schemas.microsoft.com/office/drawing/2014/main" id="{161151CA-5180-4236-B5FF-2E464B4AD8B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614202"/>
            <a:ext cx="1843177" cy="1382383"/>
          </a:xfrm>
          <a:prstGeom prst="rect">
            <a:avLst/>
          </a:prstGeom>
        </p:spPr>
      </p:pic>
      <p:pic>
        <p:nvPicPr>
          <p:cNvPr id="21" name="20 Imagen" descr="premio constitucion.jpg"/>
          <p:cNvPicPr>
            <a:picLocks noChangeAspect="1"/>
          </p:cNvPicPr>
          <p:nvPr/>
        </p:nvPicPr>
        <p:blipFill>
          <a:blip r:embed="rId7" cstate="print"/>
          <a:stretch>
            <a:fillRect/>
          </a:stretch>
        </p:blipFill>
        <p:spPr>
          <a:xfrm>
            <a:off x="302622" y="315785"/>
            <a:ext cx="1512110" cy="1864707"/>
          </a:xfrm>
          <a:prstGeom prst="rect">
            <a:avLst/>
          </a:prstGeom>
        </p:spPr>
      </p:pic>
      <p:pic>
        <p:nvPicPr>
          <p:cNvPr id="24" name="23 Imagen" descr="_7R39984.jpg"/>
          <p:cNvPicPr>
            <a:picLocks noChangeAspect="1"/>
          </p:cNvPicPr>
          <p:nvPr/>
        </p:nvPicPr>
        <p:blipFill>
          <a:blip r:embed="rId8" cstate="print"/>
          <a:stretch>
            <a:fillRect/>
          </a:stretch>
        </p:blipFill>
        <p:spPr>
          <a:xfrm>
            <a:off x="9537896" y="4600134"/>
            <a:ext cx="2419643" cy="1613855"/>
          </a:xfrm>
          <a:prstGeom prst="rect">
            <a:avLst/>
          </a:prstGeom>
        </p:spPr>
      </p:pic>
    </p:spTree>
    <p:extLst>
      <p:ext uri="{BB962C8B-B14F-4D97-AF65-F5344CB8AC3E}">
        <p14:creationId xmlns:p14="http://schemas.microsoft.com/office/powerpoint/2010/main" val="1011442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texto"/>
          <p:cNvSpPr>
            <a:spLocks noGrp="1"/>
          </p:cNvSpPr>
          <p:nvPr>
            <p:ph type="body" sz="quarter" idx="10"/>
          </p:nvPr>
        </p:nvSpPr>
        <p:spPr/>
        <p:txBody>
          <a:bodyPr/>
          <a:lstStyle/>
          <a:p>
            <a:r>
              <a:rPr lang="es-ES" dirty="0"/>
              <a:t>2011…</a:t>
            </a:r>
          </a:p>
        </p:txBody>
      </p:sp>
      <p:sp>
        <p:nvSpPr>
          <p:cNvPr id="3" name="2 Marcador de texto"/>
          <p:cNvSpPr>
            <a:spLocks noGrp="1"/>
          </p:cNvSpPr>
          <p:nvPr>
            <p:ph type="body" sz="quarter" idx="11"/>
          </p:nvPr>
        </p:nvSpPr>
        <p:spPr/>
        <p:txBody>
          <a:bodyPr/>
          <a:lstStyle/>
          <a:p>
            <a:r>
              <a:rPr lang="es-ES" dirty="0"/>
              <a:t>2007-14</a:t>
            </a:r>
          </a:p>
        </p:txBody>
      </p:sp>
      <p:sp>
        <p:nvSpPr>
          <p:cNvPr id="4" name="3 Marcador de texto"/>
          <p:cNvSpPr>
            <a:spLocks noGrp="1"/>
          </p:cNvSpPr>
          <p:nvPr>
            <p:ph type="body" sz="quarter" idx="12"/>
          </p:nvPr>
        </p:nvSpPr>
        <p:spPr/>
        <p:txBody>
          <a:bodyPr/>
          <a:lstStyle/>
          <a:p>
            <a:r>
              <a:rPr lang="es-ES" dirty="0"/>
              <a:t>2012…</a:t>
            </a:r>
          </a:p>
        </p:txBody>
      </p:sp>
      <p:sp>
        <p:nvSpPr>
          <p:cNvPr id="5" name="4 Marcador de texto"/>
          <p:cNvSpPr>
            <a:spLocks noGrp="1"/>
          </p:cNvSpPr>
          <p:nvPr>
            <p:ph type="body" sz="quarter" idx="13"/>
          </p:nvPr>
        </p:nvSpPr>
        <p:spPr/>
        <p:txBody>
          <a:bodyPr/>
          <a:lstStyle/>
          <a:p>
            <a:r>
              <a:rPr lang="es-ES" dirty="0"/>
              <a:t>2009…</a:t>
            </a:r>
          </a:p>
        </p:txBody>
      </p:sp>
      <p:sp>
        <p:nvSpPr>
          <p:cNvPr id="6" name="5 Marcador de texto"/>
          <p:cNvSpPr>
            <a:spLocks noGrp="1"/>
          </p:cNvSpPr>
          <p:nvPr>
            <p:ph type="body" sz="quarter" idx="14"/>
          </p:nvPr>
        </p:nvSpPr>
        <p:spPr/>
        <p:txBody>
          <a:bodyPr/>
          <a:lstStyle/>
          <a:p>
            <a:r>
              <a:rPr lang="es-ES" dirty="0"/>
              <a:t>2009….</a:t>
            </a:r>
          </a:p>
        </p:txBody>
      </p:sp>
      <p:sp>
        <p:nvSpPr>
          <p:cNvPr id="7" name="6 Marcador de texto"/>
          <p:cNvSpPr>
            <a:spLocks noGrp="1"/>
          </p:cNvSpPr>
          <p:nvPr>
            <p:ph type="body" sz="quarter" idx="15"/>
          </p:nvPr>
        </p:nvSpPr>
        <p:spPr/>
        <p:txBody>
          <a:bodyPr>
            <a:normAutofit/>
          </a:bodyPr>
          <a:lstStyle/>
          <a:p>
            <a:r>
              <a:rPr lang="es-ES" sz="1400" b="1" dirty="0"/>
              <a:t>Escuelas Viajeras</a:t>
            </a:r>
          </a:p>
        </p:txBody>
      </p:sp>
      <p:sp>
        <p:nvSpPr>
          <p:cNvPr id="8" name="7 Marcador de texto"/>
          <p:cNvSpPr>
            <a:spLocks noGrp="1"/>
          </p:cNvSpPr>
          <p:nvPr>
            <p:ph type="body" sz="quarter" idx="16"/>
          </p:nvPr>
        </p:nvSpPr>
        <p:spPr>
          <a:xfrm>
            <a:off x="3287058" y="4107768"/>
            <a:ext cx="1932056" cy="1296680"/>
          </a:xfrm>
        </p:spPr>
        <p:txBody>
          <a:bodyPr>
            <a:normAutofit/>
          </a:bodyPr>
          <a:lstStyle/>
          <a:p>
            <a:pPr algn="ctr"/>
            <a:r>
              <a:rPr lang="es-ES" sz="1300" b="1" dirty="0"/>
              <a:t> Los alumnos del cole participan en los programas de inmersión lingüística.</a:t>
            </a:r>
          </a:p>
          <a:p>
            <a:pPr algn="ctr"/>
            <a:r>
              <a:rPr lang="es-ES" sz="1500" b="1" dirty="0"/>
              <a:t>2007/8/11/14</a:t>
            </a:r>
          </a:p>
          <a:p>
            <a:pPr algn="ctr"/>
            <a:endParaRPr lang="es-ES" dirty="0"/>
          </a:p>
        </p:txBody>
      </p:sp>
      <p:sp>
        <p:nvSpPr>
          <p:cNvPr id="9" name="8 Marcador de texto"/>
          <p:cNvSpPr>
            <a:spLocks noGrp="1"/>
          </p:cNvSpPr>
          <p:nvPr>
            <p:ph type="body" sz="quarter" idx="17"/>
          </p:nvPr>
        </p:nvSpPr>
        <p:spPr/>
        <p:txBody>
          <a:bodyPr>
            <a:normAutofit/>
          </a:bodyPr>
          <a:lstStyle/>
          <a:p>
            <a:pPr algn="ctr"/>
            <a:r>
              <a:rPr lang="es-ES" sz="1400" b="1" dirty="0"/>
              <a:t>Torneo Nacional Jugando al Atletismo</a:t>
            </a:r>
          </a:p>
        </p:txBody>
      </p:sp>
      <p:sp>
        <p:nvSpPr>
          <p:cNvPr id="10" name="9 Marcador de texto"/>
          <p:cNvSpPr>
            <a:spLocks noGrp="1"/>
          </p:cNvSpPr>
          <p:nvPr>
            <p:ph type="body" sz="quarter" idx="18"/>
          </p:nvPr>
        </p:nvSpPr>
        <p:spPr/>
        <p:txBody>
          <a:bodyPr>
            <a:normAutofit/>
          </a:bodyPr>
          <a:lstStyle/>
          <a:p>
            <a:pPr algn="ctr"/>
            <a:r>
              <a:rPr lang="es-ES" sz="1400" b="1" dirty="0"/>
              <a:t>Tú sí que vales</a:t>
            </a:r>
          </a:p>
        </p:txBody>
      </p:sp>
      <p:sp>
        <p:nvSpPr>
          <p:cNvPr id="11" name="10 Marcador de texto"/>
          <p:cNvSpPr>
            <a:spLocks noGrp="1"/>
          </p:cNvSpPr>
          <p:nvPr>
            <p:ph type="body" sz="quarter" idx="19"/>
          </p:nvPr>
        </p:nvSpPr>
        <p:spPr/>
        <p:txBody>
          <a:bodyPr/>
          <a:lstStyle/>
          <a:p>
            <a:pPr algn="ctr"/>
            <a:r>
              <a:rPr lang="es-ES" dirty="0"/>
              <a:t> </a:t>
            </a:r>
            <a:r>
              <a:rPr lang="es-ES" sz="1400" b="1" dirty="0"/>
              <a:t>Plan Director para la mejora de la Convivencia y la Seguridad Escolar</a:t>
            </a:r>
          </a:p>
        </p:txBody>
      </p:sp>
      <p:pic>
        <p:nvPicPr>
          <p:cNvPr id="13" name="12 Imagen" descr="Talamanca del jarama.jpg"/>
          <p:cNvPicPr>
            <a:picLocks noChangeAspect="1"/>
          </p:cNvPicPr>
          <p:nvPr/>
        </p:nvPicPr>
        <p:blipFill>
          <a:blip r:embed="rId2" cstate="print"/>
          <a:stretch>
            <a:fillRect/>
          </a:stretch>
        </p:blipFill>
        <p:spPr>
          <a:xfrm>
            <a:off x="2067951" y="5358533"/>
            <a:ext cx="1983544" cy="1499467"/>
          </a:xfrm>
          <a:prstGeom prst="rect">
            <a:avLst/>
          </a:prstGeom>
        </p:spPr>
      </p:pic>
      <p:pic>
        <p:nvPicPr>
          <p:cNvPr id="14" name="13 Imagen" descr="escuelas viajera.png"/>
          <p:cNvPicPr>
            <a:picLocks noChangeAspect="1"/>
          </p:cNvPicPr>
          <p:nvPr/>
        </p:nvPicPr>
        <p:blipFill>
          <a:blip r:embed="rId3" cstate="print"/>
          <a:stretch>
            <a:fillRect/>
          </a:stretch>
        </p:blipFill>
        <p:spPr>
          <a:xfrm>
            <a:off x="232859" y="801859"/>
            <a:ext cx="2104510" cy="1459999"/>
          </a:xfrm>
          <a:prstGeom prst="rect">
            <a:avLst/>
          </a:prstGeom>
        </p:spPr>
      </p:pic>
      <p:pic>
        <p:nvPicPr>
          <p:cNvPr id="15" name="14 Imagen" descr="jugando al atletismo.JPG"/>
          <p:cNvPicPr>
            <a:picLocks noChangeAspect="1"/>
          </p:cNvPicPr>
          <p:nvPr/>
        </p:nvPicPr>
        <p:blipFill>
          <a:blip r:embed="rId4" cstate="print"/>
          <a:stretch>
            <a:fillRect/>
          </a:stretch>
        </p:blipFill>
        <p:spPr>
          <a:xfrm>
            <a:off x="4525290" y="787792"/>
            <a:ext cx="2117032" cy="1581158"/>
          </a:xfrm>
          <a:prstGeom prst="rect">
            <a:avLst/>
          </a:prstGeom>
        </p:spPr>
      </p:pic>
      <p:pic>
        <p:nvPicPr>
          <p:cNvPr id="16" name="15 Imagen" descr="Tu sí que vales.jpg"/>
          <p:cNvPicPr>
            <a:picLocks noChangeAspect="1"/>
          </p:cNvPicPr>
          <p:nvPr/>
        </p:nvPicPr>
        <p:blipFill>
          <a:blip r:embed="rId5" cstate="print"/>
          <a:stretch>
            <a:fillRect/>
          </a:stretch>
        </p:blipFill>
        <p:spPr>
          <a:xfrm>
            <a:off x="6674170" y="5397401"/>
            <a:ext cx="1947466" cy="1460599"/>
          </a:xfrm>
          <a:prstGeom prst="rect">
            <a:avLst/>
          </a:prstGeom>
        </p:spPr>
      </p:pic>
      <p:pic>
        <p:nvPicPr>
          <p:cNvPr id="17" name="16 Imagen" descr="Plan director.jpg"/>
          <p:cNvPicPr>
            <a:picLocks noChangeAspect="1"/>
          </p:cNvPicPr>
          <p:nvPr/>
        </p:nvPicPr>
        <p:blipFill>
          <a:blip r:embed="rId6" cstate="print"/>
          <a:stretch>
            <a:fillRect/>
          </a:stretch>
        </p:blipFill>
        <p:spPr>
          <a:xfrm>
            <a:off x="9113205" y="787790"/>
            <a:ext cx="2198783" cy="1649088"/>
          </a:xfrm>
          <a:prstGeom prst="rect">
            <a:avLst/>
          </a:prstGeom>
        </p:spPr>
      </p:pic>
      <p:sp>
        <p:nvSpPr>
          <p:cNvPr id="18" name="11 Título"/>
          <p:cNvSpPr>
            <a:spLocks noGrp="1"/>
          </p:cNvSpPr>
          <p:nvPr>
            <p:ph type="title"/>
          </p:nvPr>
        </p:nvSpPr>
        <p:spPr>
          <a:xfrm>
            <a:off x="781929" y="232545"/>
            <a:ext cx="10515600" cy="508075"/>
          </a:xfrm>
        </p:spPr>
        <p:txBody>
          <a:bodyPr/>
          <a:lstStyle/>
          <a:p>
            <a:r>
              <a:rPr lang="es-ES" b="1" dirty="0"/>
              <a:t>OTROS PROGRAMAS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Marcador de texto"/>
          <p:cNvSpPr>
            <a:spLocks noGrp="1"/>
          </p:cNvSpPr>
          <p:nvPr>
            <p:ph type="body" sz="quarter" idx="15"/>
          </p:nvPr>
        </p:nvSpPr>
        <p:spPr/>
        <p:txBody>
          <a:bodyPr>
            <a:normAutofit fontScale="92500" lnSpcReduction="10000"/>
          </a:bodyPr>
          <a:lstStyle/>
          <a:p>
            <a:pPr algn="ctr"/>
            <a:r>
              <a:rPr lang="es-ES" sz="1400" b="1" dirty="0"/>
              <a:t>Nuestro Cotillón de Fin de Año</a:t>
            </a:r>
          </a:p>
          <a:p>
            <a:pPr algn="ctr"/>
            <a:endParaRPr lang="es-ES" sz="1400" b="1" dirty="0"/>
          </a:p>
          <a:p>
            <a:pPr algn="ctr"/>
            <a:r>
              <a:rPr lang="es-ES" sz="1400" b="1" dirty="0"/>
              <a:t>Salida Fin de Curso</a:t>
            </a:r>
          </a:p>
        </p:txBody>
      </p:sp>
      <p:sp>
        <p:nvSpPr>
          <p:cNvPr id="8" name="7 Marcador de texto"/>
          <p:cNvSpPr>
            <a:spLocks noGrp="1"/>
          </p:cNvSpPr>
          <p:nvPr>
            <p:ph type="body" sz="quarter" idx="16"/>
          </p:nvPr>
        </p:nvSpPr>
        <p:spPr>
          <a:xfrm>
            <a:off x="3371464" y="4135902"/>
            <a:ext cx="1819513" cy="1240409"/>
          </a:xfrm>
        </p:spPr>
        <p:txBody>
          <a:bodyPr>
            <a:normAutofit fontScale="92500"/>
          </a:bodyPr>
          <a:lstStyle/>
          <a:p>
            <a:pPr algn="ctr"/>
            <a:r>
              <a:rPr lang="es-ES" sz="1400" b="1" dirty="0"/>
              <a:t>Campañas de ayuda</a:t>
            </a:r>
          </a:p>
          <a:p>
            <a:pPr algn="ctr"/>
            <a:r>
              <a:rPr lang="es-ES" sz="1400" b="1" dirty="0"/>
              <a:t>Navidad</a:t>
            </a:r>
          </a:p>
          <a:p>
            <a:pPr algn="ctr"/>
            <a:r>
              <a:rPr lang="es-ES" sz="1400" b="1" dirty="0" err="1"/>
              <a:t>Ramadan</a:t>
            </a:r>
            <a:endParaRPr lang="es-ES" sz="1400" b="1" dirty="0"/>
          </a:p>
          <a:p>
            <a:pPr algn="ctr"/>
            <a:r>
              <a:rPr lang="es-ES" sz="1400" b="1" dirty="0"/>
              <a:t>Rezo Conjunto…</a:t>
            </a:r>
          </a:p>
        </p:txBody>
      </p:sp>
      <p:sp>
        <p:nvSpPr>
          <p:cNvPr id="9" name="8 Marcador de texto"/>
          <p:cNvSpPr>
            <a:spLocks noGrp="1"/>
          </p:cNvSpPr>
          <p:nvPr>
            <p:ph type="body" sz="quarter" idx="17"/>
          </p:nvPr>
        </p:nvSpPr>
        <p:spPr>
          <a:xfrm>
            <a:off x="5643383" y="2307102"/>
            <a:ext cx="1728788" cy="1276925"/>
          </a:xfrm>
        </p:spPr>
        <p:txBody>
          <a:bodyPr>
            <a:normAutofit/>
          </a:bodyPr>
          <a:lstStyle/>
          <a:p>
            <a:endParaRPr lang="es-ES" dirty="0"/>
          </a:p>
          <a:p>
            <a:pPr algn="ctr"/>
            <a:r>
              <a:rPr lang="es-ES" sz="1400" b="1" dirty="0"/>
              <a:t>Carnaval</a:t>
            </a:r>
          </a:p>
          <a:p>
            <a:pPr algn="ctr"/>
            <a:endParaRPr lang="es-ES" sz="1400" b="1" dirty="0"/>
          </a:p>
          <a:p>
            <a:pPr algn="ctr"/>
            <a:r>
              <a:rPr lang="es-ES" sz="1400" b="1" dirty="0" err="1"/>
              <a:t>Torrijada</a:t>
            </a:r>
            <a:endParaRPr lang="es-ES" sz="1400" b="1" dirty="0"/>
          </a:p>
        </p:txBody>
      </p:sp>
      <p:sp>
        <p:nvSpPr>
          <p:cNvPr id="10" name="9 Marcador de texto"/>
          <p:cNvSpPr>
            <a:spLocks noGrp="1"/>
          </p:cNvSpPr>
          <p:nvPr>
            <p:ph type="body" sz="quarter" idx="18"/>
          </p:nvPr>
        </p:nvSpPr>
        <p:spPr/>
        <p:txBody>
          <a:bodyPr>
            <a:normAutofit/>
          </a:bodyPr>
          <a:lstStyle/>
          <a:p>
            <a:pPr algn="ctr"/>
            <a:r>
              <a:rPr lang="es-ES" sz="1400" b="1" dirty="0" err="1"/>
              <a:t>Dia</a:t>
            </a:r>
            <a:r>
              <a:rPr lang="es-ES" sz="1400" b="1" dirty="0"/>
              <a:t> del libro</a:t>
            </a:r>
          </a:p>
          <a:p>
            <a:pPr algn="ctr"/>
            <a:endParaRPr lang="es-ES" sz="1400" b="1" dirty="0"/>
          </a:p>
          <a:p>
            <a:pPr algn="ctr"/>
            <a:r>
              <a:rPr lang="es-ES" sz="1400" b="1" dirty="0"/>
              <a:t>Viaje de estudios</a:t>
            </a:r>
          </a:p>
        </p:txBody>
      </p:sp>
      <p:sp>
        <p:nvSpPr>
          <p:cNvPr id="11" name="10 Marcador de texto"/>
          <p:cNvSpPr>
            <a:spLocks noGrp="1"/>
          </p:cNvSpPr>
          <p:nvPr>
            <p:ph type="body" sz="quarter" idx="19"/>
          </p:nvPr>
        </p:nvSpPr>
        <p:spPr/>
        <p:txBody>
          <a:bodyPr/>
          <a:lstStyle/>
          <a:p>
            <a:pPr algn="ctr"/>
            <a:r>
              <a:rPr lang="es-ES" sz="1400" b="1" dirty="0"/>
              <a:t>CEPAFD</a:t>
            </a:r>
          </a:p>
          <a:p>
            <a:pPr algn="ctr"/>
            <a:endParaRPr lang="es-ES" sz="1400" b="1" dirty="0"/>
          </a:p>
          <a:p>
            <a:pPr algn="ctr"/>
            <a:r>
              <a:rPr lang="es-ES" sz="1400" b="1" dirty="0"/>
              <a:t>DIA DE LA PAZ…</a:t>
            </a:r>
          </a:p>
          <a:p>
            <a:endParaRPr lang="es-ES" dirty="0"/>
          </a:p>
        </p:txBody>
      </p:sp>
      <p:sp>
        <p:nvSpPr>
          <p:cNvPr id="12" name="11 Título"/>
          <p:cNvSpPr>
            <a:spLocks noGrp="1"/>
          </p:cNvSpPr>
          <p:nvPr>
            <p:ph type="title"/>
          </p:nvPr>
        </p:nvSpPr>
        <p:spPr/>
        <p:txBody>
          <a:bodyPr/>
          <a:lstStyle/>
          <a:p>
            <a:r>
              <a:rPr lang="es-ES" b="1" dirty="0"/>
              <a:t>PROGRAMAS PERMANENTES</a:t>
            </a:r>
          </a:p>
        </p:txBody>
      </p:sp>
      <p:pic>
        <p:nvPicPr>
          <p:cNvPr id="13" name="12 Imagen" descr="20181220_122627.jpg"/>
          <p:cNvPicPr>
            <a:picLocks noChangeAspect="1"/>
          </p:cNvPicPr>
          <p:nvPr/>
        </p:nvPicPr>
        <p:blipFill>
          <a:blip r:embed="rId2" cstate="print"/>
          <a:stretch>
            <a:fillRect/>
          </a:stretch>
        </p:blipFill>
        <p:spPr>
          <a:xfrm rot="5400000">
            <a:off x="33850" y="351692"/>
            <a:ext cx="2062235" cy="1764177"/>
          </a:xfrm>
          <a:prstGeom prst="rect">
            <a:avLst/>
          </a:prstGeom>
        </p:spPr>
      </p:pic>
      <p:pic>
        <p:nvPicPr>
          <p:cNvPr id="14" name="13 Imagen" descr="carnaval.JPG"/>
          <p:cNvPicPr>
            <a:picLocks noChangeAspect="1"/>
          </p:cNvPicPr>
          <p:nvPr/>
        </p:nvPicPr>
        <p:blipFill>
          <a:blip r:embed="rId3" cstate="print"/>
          <a:stretch>
            <a:fillRect/>
          </a:stretch>
        </p:blipFill>
        <p:spPr>
          <a:xfrm>
            <a:off x="4023946" y="923778"/>
            <a:ext cx="2067365" cy="1549068"/>
          </a:xfrm>
          <a:prstGeom prst="rect">
            <a:avLst/>
          </a:prstGeom>
        </p:spPr>
      </p:pic>
      <p:pic>
        <p:nvPicPr>
          <p:cNvPr id="15" name="14 Imagen" descr="campaña de navidad.jpg"/>
          <p:cNvPicPr>
            <a:picLocks noChangeAspect="1"/>
          </p:cNvPicPr>
          <p:nvPr/>
        </p:nvPicPr>
        <p:blipFill>
          <a:blip r:embed="rId4"/>
          <a:stretch>
            <a:fillRect/>
          </a:stretch>
        </p:blipFill>
        <p:spPr>
          <a:xfrm>
            <a:off x="2147667" y="5391443"/>
            <a:ext cx="1955409" cy="1466557"/>
          </a:xfrm>
          <a:prstGeom prst="rect">
            <a:avLst/>
          </a:prstGeom>
        </p:spPr>
      </p:pic>
      <p:pic>
        <p:nvPicPr>
          <p:cNvPr id="16" name="15 Imagen" descr="dia del libro2.JPG"/>
          <p:cNvPicPr>
            <a:picLocks noChangeAspect="1"/>
          </p:cNvPicPr>
          <p:nvPr/>
        </p:nvPicPr>
        <p:blipFill>
          <a:blip r:embed="rId5" cstate="print"/>
          <a:stretch>
            <a:fillRect/>
          </a:stretch>
        </p:blipFill>
        <p:spPr>
          <a:xfrm>
            <a:off x="6553200" y="5393202"/>
            <a:ext cx="1953064" cy="1464798"/>
          </a:xfrm>
          <a:prstGeom prst="rect">
            <a:avLst/>
          </a:prstGeom>
        </p:spPr>
      </p:pic>
      <p:pic>
        <p:nvPicPr>
          <p:cNvPr id="17" name="16 Imagen" descr="IMG-20170602-WA0002.jpg"/>
          <p:cNvPicPr>
            <a:picLocks noChangeAspect="1"/>
          </p:cNvPicPr>
          <p:nvPr/>
        </p:nvPicPr>
        <p:blipFill>
          <a:blip r:embed="rId6" cstate="print"/>
          <a:stretch>
            <a:fillRect/>
          </a:stretch>
        </p:blipFill>
        <p:spPr>
          <a:xfrm>
            <a:off x="1" y="4290646"/>
            <a:ext cx="1913206" cy="1434905"/>
          </a:xfrm>
          <a:prstGeom prst="rect">
            <a:avLst/>
          </a:prstGeom>
        </p:spPr>
      </p:pic>
      <p:pic>
        <p:nvPicPr>
          <p:cNvPr id="18" name="17 Imagen" descr="Ramadan.jpg"/>
          <p:cNvPicPr>
            <a:picLocks noChangeAspect="1"/>
          </p:cNvPicPr>
          <p:nvPr/>
        </p:nvPicPr>
        <p:blipFill>
          <a:blip r:embed="rId7"/>
          <a:stretch>
            <a:fillRect/>
          </a:stretch>
        </p:blipFill>
        <p:spPr>
          <a:xfrm>
            <a:off x="5040922" y="4831471"/>
            <a:ext cx="1388013" cy="1850684"/>
          </a:xfrm>
          <a:prstGeom prst="rect">
            <a:avLst/>
          </a:prstGeom>
        </p:spPr>
      </p:pic>
      <p:pic>
        <p:nvPicPr>
          <p:cNvPr id="19" name="18 Imagen" descr="torrijada.jpg"/>
          <p:cNvPicPr>
            <a:picLocks noChangeAspect="1"/>
          </p:cNvPicPr>
          <p:nvPr/>
        </p:nvPicPr>
        <p:blipFill>
          <a:blip r:embed="rId8" cstate="print"/>
          <a:stretch>
            <a:fillRect/>
          </a:stretch>
        </p:blipFill>
        <p:spPr>
          <a:xfrm>
            <a:off x="6991643" y="914400"/>
            <a:ext cx="1927274" cy="1445456"/>
          </a:xfrm>
          <a:prstGeom prst="rect">
            <a:avLst/>
          </a:prstGeom>
        </p:spPr>
      </p:pic>
      <p:pic>
        <p:nvPicPr>
          <p:cNvPr id="20" name="19 Imagen" descr="viaje estudios.JPG"/>
          <p:cNvPicPr>
            <a:picLocks noChangeAspect="1"/>
          </p:cNvPicPr>
          <p:nvPr/>
        </p:nvPicPr>
        <p:blipFill>
          <a:blip r:embed="rId9" cstate="print"/>
          <a:stretch>
            <a:fillRect/>
          </a:stretch>
        </p:blipFill>
        <p:spPr>
          <a:xfrm>
            <a:off x="8989841" y="5355102"/>
            <a:ext cx="1757875" cy="1317168"/>
          </a:xfrm>
          <a:prstGeom prst="rect">
            <a:avLst/>
          </a:prstGeom>
        </p:spPr>
      </p:pic>
      <p:pic>
        <p:nvPicPr>
          <p:cNvPr id="21" name="20 Imagen" descr="CEPAFD.jpg"/>
          <p:cNvPicPr>
            <a:picLocks noChangeAspect="1"/>
          </p:cNvPicPr>
          <p:nvPr/>
        </p:nvPicPr>
        <p:blipFill>
          <a:blip r:embed="rId10"/>
          <a:stretch>
            <a:fillRect/>
          </a:stretch>
        </p:blipFill>
        <p:spPr>
          <a:xfrm>
            <a:off x="9364394" y="859009"/>
            <a:ext cx="2157046" cy="1435784"/>
          </a:xfrm>
          <a:prstGeom prst="rect">
            <a:avLst/>
          </a:prstGeom>
        </p:spPr>
      </p:pic>
      <p:pic>
        <p:nvPicPr>
          <p:cNvPr id="23" name="22 Imagen" descr="dia de al paz.jpg"/>
          <p:cNvPicPr>
            <a:picLocks noChangeAspect="1"/>
          </p:cNvPicPr>
          <p:nvPr/>
        </p:nvPicPr>
        <p:blipFill>
          <a:blip r:embed="rId11" cstate="print"/>
          <a:stretch>
            <a:fillRect/>
          </a:stretch>
        </p:blipFill>
        <p:spPr>
          <a:xfrm>
            <a:off x="9678572" y="4023360"/>
            <a:ext cx="2321169" cy="130565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92825" y="318484"/>
            <a:ext cx="7073069" cy="6221032"/>
          </a:xfrm>
          <a:prstGeom prst="rect">
            <a:avLst/>
          </a:prstGeom>
        </p:spPr>
      </p:pic>
      <p:pic>
        <p:nvPicPr>
          <p:cNvPr id="6" name="Imagen 5" descr="Imagen que contiene exterior, antiguo, cielo, suelo&#10;&#10;Descripción generada automáticamente">
            <a:hlinkClick r:id="rId3" action="ppaction://hlinksldjump"/>
            <a:extLst>
              <a:ext uri="{FF2B5EF4-FFF2-40B4-BE49-F238E27FC236}">
                <a16:creationId xmlns:a16="http://schemas.microsoft.com/office/drawing/2014/main" id="{E1953CA3-8B6B-403E-ADCE-5C4C25B451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8740" y="1405477"/>
            <a:ext cx="6248460" cy="4047045"/>
          </a:xfrm>
          <a:prstGeom prst="rect">
            <a:avLst/>
          </a:prstGeom>
        </p:spPr>
      </p:pic>
    </p:spTree>
    <p:extLst>
      <p:ext uri="{BB962C8B-B14F-4D97-AF65-F5344CB8AC3E}">
        <p14:creationId xmlns:p14="http://schemas.microsoft.com/office/powerpoint/2010/main" val="790798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6" name="Imagen 5" descr="Imagen que contiene texto, periódico&#10;&#10;Descripción generada automáticamente">
            <a:hlinkClick r:id="rId3" action="ppaction://hlinksldjump"/>
            <a:extLst>
              <a:ext uri="{FF2B5EF4-FFF2-40B4-BE49-F238E27FC236}">
                <a16:creationId xmlns:a16="http://schemas.microsoft.com/office/drawing/2014/main" id="{59F34529-5785-4CB2-95BA-0868A8428D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428" y="1234679"/>
            <a:ext cx="3241367" cy="4454922"/>
          </a:xfrm>
          <a:prstGeom prst="rect">
            <a:avLst/>
          </a:prstGeom>
        </p:spPr>
      </p:pic>
    </p:spTree>
    <p:extLst>
      <p:ext uri="{BB962C8B-B14F-4D97-AF65-F5344CB8AC3E}">
        <p14:creationId xmlns:p14="http://schemas.microsoft.com/office/powerpoint/2010/main" val="1185076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3" name="Imagen 2">
            <a:hlinkClick r:id="rId3" action="ppaction://hlinksldjump"/>
            <a:extLst>
              <a:ext uri="{FF2B5EF4-FFF2-40B4-BE49-F238E27FC236}">
                <a16:creationId xmlns:a16="http://schemas.microsoft.com/office/drawing/2014/main" id="{24D1A136-7D9C-49C6-853E-03A30059D1A3}"/>
              </a:ext>
            </a:extLst>
          </p:cNvPr>
          <p:cNvPicPr>
            <a:picLocks noChangeAspect="1"/>
          </p:cNvPicPr>
          <p:nvPr/>
        </p:nvPicPr>
        <p:blipFill>
          <a:blip r:embed="rId4"/>
          <a:stretch>
            <a:fillRect/>
          </a:stretch>
        </p:blipFill>
        <p:spPr>
          <a:xfrm>
            <a:off x="3015621" y="1727811"/>
            <a:ext cx="6340390" cy="3560373"/>
          </a:xfrm>
          <a:prstGeom prst="rect">
            <a:avLst/>
          </a:prstGeom>
        </p:spPr>
      </p:pic>
    </p:spTree>
    <p:extLst>
      <p:ext uri="{BB962C8B-B14F-4D97-AF65-F5344CB8AC3E}">
        <p14:creationId xmlns:p14="http://schemas.microsoft.com/office/powerpoint/2010/main" val="897561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6D1DC60-6F01-4D1F-8C87-51C1A50AD772}"/>
              </a:ext>
            </a:extLst>
          </p:cNvPr>
          <p:cNvPicPr>
            <a:picLocks noChangeAspect="1"/>
          </p:cNvPicPr>
          <p:nvPr/>
        </p:nvPicPr>
        <p:blipFill>
          <a:blip r:embed="rId2"/>
          <a:stretch>
            <a:fillRect/>
          </a:stretch>
        </p:blipFill>
        <p:spPr>
          <a:xfrm>
            <a:off x="1367406" y="518020"/>
            <a:ext cx="10350151" cy="5821960"/>
          </a:xfrm>
          <a:prstGeom prst="rect">
            <a:avLst/>
          </a:prstGeom>
        </p:spPr>
      </p:pic>
      <p:sp>
        <p:nvSpPr>
          <p:cNvPr id="3" name="Rectángulo 2">
            <a:extLst>
              <a:ext uri="{FF2B5EF4-FFF2-40B4-BE49-F238E27FC236}">
                <a16:creationId xmlns:a16="http://schemas.microsoft.com/office/drawing/2014/main" id="{3D98DB1D-B58F-4A38-808C-E04E0465E226}"/>
              </a:ext>
            </a:extLst>
          </p:cNvPr>
          <p:cNvSpPr/>
          <p:nvPr/>
        </p:nvSpPr>
        <p:spPr>
          <a:xfrm>
            <a:off x="2340528" y="2097248"/>
            <a:ext cx="6308522" cy="3264420"/>
          </a:xfrm>
          <a:prstGeom prst="rect">
            <a:avLst/>
          </a:prstGeom>
        </p:spPr>
        <p:txBody>
          <a:bodyPr wrap="square">
            <a:spAutoFit/>
          </a:bodyPr>
          <a:lstStyle/>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El primer Claustro de nuestro colegio estuvo integrado por: </a:t>
            </a:r>
          </a:p>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Director niños: </a:t>
            </a:r>
          </a:p>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 Antonio Gil Soriano; </a:t>
            </a:r>
          </a:p>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Maestros: </a:t>
            </a:r>
          </a:p>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 Alfonso Gómez Villalba, </a:t>
            </a:r>
          </a:p>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 Joaquín López </a:t>
            </a:r>
            <a:r>
              <a:rPr kumimoji="0" lang="es-ES" sz="1200" b="0" i="0" u="none" strike="noStrike" kern="1200" cap="none" spc="0" normalizeH="0" baseline="0" noProof="0" dirty="0" err="1">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Nausa</a:t>
            </a: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p>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 Juan Cobos; </a:t>
            </a:r>
          </a:p>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Directora provisional niñas: </a:t>
            </a:r>
          </a:p>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Dª. Consuelo Burgos </a:t>
            </a:r>
            <a:r>
              <a:rPr kumimoji="0" lang="es-ES" sz="1200" b="0" i="0" u="none" strike="noStrike" kern="1200" cap="none" spc="0" normalizeH="0" baseline="0" noProof="0" dirty="0" err="1">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Nicolás</a:t>
            </a:r>
            <a:r>
              <a:rPr kumimoji="0" lang="es-ES" sz="1200" b="0" i="0" u="none" strike="noStrike" kern="1200" cap="none" spc="0" normalizeH="0" baseline="0" noProof="0" dirty="0" err="1">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hlinkClick r:id="rId3" action="ppaction://hlinksldjump"/>
              </a:rPr>
              <a:t>Diapositiva</a:t>
            </a: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hlinkClick r:id="rId3" action="ppaction://hlinksldjump"/>
              </a:rPr>
              <a:t> 3</a:t>
            </a:r>
            <a:endPar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Maestras: </a:t>
            </a:r>
          </a:p>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Dª. Victoria Mancebo García; </a:t>
            </a:r>
          </a:p>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Dª Dolores Herrera Yebra, </a:t>
            </a:r>
          </a:p>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Dª </a:t>
            </a:r>
            <a:r>
              <a:rPr kumimoji="0" lang="es-ES" sz="1200" b="0" i="0" u="none" strike="noStrike" kern="1200" cap="none" spc="0" normalizeH="0" baseline="0" noProof="0" dirty="0" err="1">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Mª</a:t>
            </a: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 del Pilar Alonso Bahamonde, </a:t>
            </a:r>
          </a:p>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Dª María Cerezo Mir y </a:t>
            </a:r>
          </a:p>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Dª África Tenedor Vega. </a:t>
            </a:r>
            <a:endParaRPr kumimoji="0" lang="es-ES" sz="1100" b="0" i="0" u="none" strike="noStrike" kern="1200" cap="none" spc="0" normalizeH="0" baseline="0" noProof="0" dirty="0">
              <a:ln>
                <a:noFill/>
              </a:ln>
              <a:solidFill>
                <a:srgbClr val="2F2B2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0603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interior&#10;&#10;Descripción generada automáticamente">
            <a:extLst>
              <a:ext uri="{FF2B5EF4-FFF2-40B4-BE49-F238E27FC236}">
                <a16:creationId xmlns:a16="http://schemas.microsoft.com/office/drawing/2014/main" id="{DE4B9E31-45F5-4FAC-8C2A-097F39ADAD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893889" y="1801070"/>
            <a:ext cx="4485314" cy="3363985"/>
          </a:xfrm>
          <a:prstGeom prst="rect">
            <a:avLst/>
          </a:prstGeom>
        </p:spPr>
      </p:pic>
    </p:spTree>
    <p:extLst>
      <p:ext uri="{BB962C8B-B14F-4D97-AF65-F5344CB8AC3E}">
        <p14:creationId xmlns:p14="http://schemas.microsoft.com/office/powerpoint/2010/main" val="150740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pared, interior, cuarto de baño&#10;&#10;Descripción generada automáticamente">
            <a:extLst>
              <a:ext uri="{FF2B5EF4-FFF2-40B4-BE49-F238E27FC236}">
                <a16:creationId xmlns:a16="http://schemas.microsoft.com/office/drawing/2014/main" id="{1230CF55-5E62-46F5-9236-2B21C275EE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6274" y="1287360"/>
            <a:ext cx="5711039" cy="4283279"/>
          </a:xfrm>
          <a:prstGeom prst="rect">
            <a:avLst/>
          </a:prstGeom>
        </p:spPr>
      </p:pic>
    </p:spTree>
    <p:extLst>
      <p:ext uri="{BB962C8B-B14F-4D97-AF65-F5344CB8AC3E}">
        <p14:creationId xmlns:p14="http://schemas.microsoft.com/office/powerpoint/2010/main" val="3211490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juguete, muñeca&#10;&#10;Descripción generada automáticamente">
            <a:hlinkClick r:id="rId3" action="ppaction://hlinksldjump"/>
            <a:extLst>
              <a:ext uri="{FF2B5EF4-FFF2-40B4-BE49-F238E27FC236}">
                <a16:creationId xmlns:a16="http://schemas.microsoft.com/office/drawing/2014/main" id="{0F648C95-538A-4C31-8956-1477377C6E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4284" y="1256422"/>
            <a:ext cx="4683063" cy="4345155"/>
          </a:xfrm>
          <a:prstGeom prst="rect">
            <a:avLst/>
          </a:prstGeom>
        </p:spPr>
      </p:pic>
    </p:spTree>
    <p:extLst>
      <p:ext uri="{BB962C8B-B14F-4D97-AF65-F5344CB8AC3E}">
        <p14:creationId xmlns:p14="http://schemas.microsoft.com/office/powerpoint/2010/main" val="1610094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texto&#10;&#10;Descripción generada automáticamente">
            <a:extLst>
              <a:ext uri="{FF2B5EF4-FFF2-40B4-BE49-F238E27FC236}">
                <a16:creationId xmlns:a16="http://schemas.microsoft.com/office/drawing/2014/main" id="{B282379D-1C2C-480E-BA2D-BC63C19D2F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5269" y="1258435"/>
            <a:ext cx="3379714" cy="4427425"/>
          </a:xfrm>
          <a:prstGeom prst="rect">
            <a:avLst/>
          </a:prstGeom>
        </p:spPr>
      </p:pic>
    </p:spTree>
    <p:extLst>
      <p:ext uri="{BB962C8B-B14F-4D97-AF65-F5344CB8AC3E}">
        <p14:creationId xmlns:p14="http://schemas.microsoft.com/office/powerpoint/2010/main" val="2943933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6D1DC60-6F01-4D1F-8C87-51C1A50AD772}"/>
              </a:ext>
            </a:extLst>
          </p:cNvPr>
          <p:cNvPicPr>
            <a:picLocks noChangeAspect="1"/>
          </p:cNvPicPr>
          <p:nvPr/>
        </p:nvPicPr>
        <p:blipFill>
          <a:blip r:embed="rId2"/>
          <a:stretch>
            <a:fillRect/>
          </a:stretch>
        </p:blipFill>
        <p:spPr>
          <a:xfrm>
            <a:off x="1340511" y="518020"/>
            <a:ext cx="10350151" cy="5821960"/>
          </a:xfrm>
          <a:prstGeom prst="rect">
            <a:avLst/>
          </a:prstGeom>
        </p:spPr>
      </p:pic>
      <p:sp>
        <p:nvSpPr>
          <p:cNvPr id="6" name="Rectángulo 5">
            <a:extLst>
              <a:ext uri="{FF2B5EF4-FFF2-40B4-BE49-F238E27FC236}">
                <a16:creationId xmlns:a16="http://schemas.microsoft.com/office/drawing/2014/main" id="{D55CA1CB-DC9F-493A-8C2E-9A56FA3B9198}"/>
              </a:ext>
            </a:extLst>
          </p:cNvPr>
          <p:cNvSpPr/>
          <p:nvPr/>
        </p:nvSpPr>
        <p:spPr>
          <a:xfrm>
            <a:off x="501338" y="0"/>
            <a:ext cx="11331388" cy="6133539"/>
          </a:xfrm>
          <a:prstGeom prst="rect">
            <a:avLst/>
          </a:prstGeom>
        </p:spPr>
        <p:txBody>
          <a:bodyPr wrap="square">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Dª María del Consuelo Burgos Nicolás</a:t>
            </a:r>
            <a:endParaRPr kumimoji="0" lang="es-ES" sz="1600" b="0" i="0" u="none" strike="noStrike" kern="1200" cap="none" spc="0" normalizeH="0" baseline="0" noProof="0" dirty="0">
              <a:ln>
                <a:noFill/>
              </a:ln>
              <a:solidFill>
                <a:srgbClr val="2F2B2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Nació en Pechina provincia de Almería el día 21 de marzo de 1905. Falleció en Madrid el día 11 de marzo de 1989.</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Obtuvo el Título de Maestra de Primera Enseñanza a los 18 años de edad el día 22 de Agosto de 1923, habiendo cursado sus estudios en la Escuela Normal de Málaga.</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Su primera experiencia como profesora la realiza en Melilla en la Escuela Preparatoria para el Ingreso en el Bachiller del Instituto Nacional de Enseñanza Media de esa ciudad.</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Ingresó en el Magisterio Nacional por oposición en 1928.</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Desempeñó su labor educativa en Castaño de Robledo (Huelva)  en 1929.</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En 1930 era maestra de la Escuela Nacional de Puebla nueva (Toledo).</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Voto de Gracias del Consejo Provincial de Primera Enseñanza de Toledo por su meritoria labor en el Centro de Colaboración Pedagógica de Talavera de la Reina el 28 de septiembre de 1935.</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Realiza el Cursillo de Orientación y Perfeccionamiento del Magisterio Primario en septiembre de 1939.</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La inspectora de Primera Enseñanza, en septiembre de 1940, recomienda a  esta maestra de Puebla nueva continúe su gran obra educativa sin desmayo, a pesar de las dificultades de regularizar la asistencia escolar en los años de posguerra.</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Destinada a Melilla en 1945 se le asigna la Escuela de Párvulos </a:t>
            </a:r>
            <a:r>
              <a:rPr kumimoji="0" lang="es-ES" sz="1000" b="0" i="0" u="none" strike="noStrike" kern="1200" cap="none" spc="0" normalizeH="0" baseline="0" noProof="0" dirty="0" err="1">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nº</a:t>
            </a: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 4 de esa ciudad.</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Voto de gracia de la Inspección de Primera Enseñanza por su vocación e intuición pedagógica y dotes de ejemplaridad en el cumplimiento del deber y cultura profesional el 21 de junio de 1950.</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Obtiene el nombramiento de Maestra Parvulista en Sevilla, tras haber superado el curso correspondiente, el 11 de junio de 1953.</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Cuando se inaugura el Grupo Escolar Reyes Católicos en 1958 es Directora interina de la Escuela Graduada de niñas Nº 5 y sigue con su labor docente en la Sección de Párvulos B de este centro.</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Felicitación de la Inspección de Enseñanza Primaria de Melilla por la organización y estado educativo de los alumnos de su sección de Párvulos. Abril de 1959. (Sigue desempeñando la Dirección de la Escuela Graduada de niñas Nº 5).</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Felicitación de la Inspección de Enseñanza Primaria de Melilla por su celo en su doble cometido llenando cumplidamente cuantos requisitos tiene ordenados la superioridad y poniendo plausible esmero en la realización de su compleja tarea. Como directora aúna las actividades de sus compañeras de Graduada para obtener el máximo rendimiento colectivo. Noviembre de 1959 (Sigue desempeñando la Dirección de la Escuela Graduada de niñas </a:t>
            </a:r>
            <a:r>
              <a:rPr kumimoji="0" lang="es-ES" sz="1000" b="0" i="0" u="none" strike="noStrike" kern="1200" cap="none" spc="0" normalizeH="0" baseline="0" noProof="0" dirty="0" err="1">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nº</a:t>
            </a: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 5).</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Felicitación de la Inspección de Enseñanza Primaria de Melilla: “…merece alabanzas su enseñanza activa a base de dibujos y conversación…todo revela a la maestra de vocación y de iniciativas valiosas...”. Octubre de 1960 (Sigue desempeñando la Dirección de la Escuela Graduada de niñas </a:t>
            </a:r>
            <a:r>
              <a:rPr kumimoji="0" lang="es-ES" sz="1000" b="0" i="0" u="none" strike="noStrike" kern="1200" cap="none" spc="0" normalizeH="0" baseline="0" noProof="0" dirty="0" err="1">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nº</a:t>
            </a: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 5).</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Voto de Gracias de la Inspección Provincial de Enseñanza Primaria de Málaga a propuesta de la Inspección de Zona.</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Felicitación de la Inspección de Enseñanza Primaria de Melilla por su magnífica colaboración en la Exposición Escolar del Palacio Municipal el 30 de junio de 1961 (Sigue desempeñando la Dirección de la Escuela Graduada de niñas </a:t>
            </a:r>
            <a:r>
              <a:rPr kumimoji="0" lang="es-ES" sz="1000" b="0" i="0" u="none" strike="noStrike" kern="1200" cap="none" spc="0" normalizeH="0" baseline="0" noProof="0" dirty="0" err="1">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nº</a:t>
            </a: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 5).</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Felicitación de la Inspección de Enseñanza Primaria de Melilla: “…constituye un positivo deleite (su clase)…excelente maestra </a:t>
            </a:r>
            <a:r>
              <a:rPr kumimoji="0" lang="es-ES" sz="1000" b="0" i="0" u="none" strike="noStrike" kern="1200" cap="none" spc="0" normalizeH="0" baseline="0" noProof="0" dirty="0" err="1">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parvulista</a:t>
            </a: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 y además enamorada de su profesión utiliza los más variados y atrayentes resortes para dar a su labor amenidad y eficacia. Al mismo tiempo orienta toda actividad en el sentido creador de los mejores hábitos...es en suma una maestra ejemplar”. Octubre de 1962.</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Felicitación de la Inspección de Enseñanza Primaria de Melilla: “…Sigue al frente de la clase de párvulos B Doña María Consuelo Burgos Nicolás, decir esto equivale a expresar la máxima satisfacción por la marcha de la labor educativa con el pequeño alumnado que será vivero bien encauzado de cursos sucesivos…conoce y practica muy bien los resortes de la pedagogía del párvulo y merece siempre el más cálido aplauso por la completa labor que realiza. Noviembre de 1966.</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Se le concede el Lazo de Alfonso X el Sabio en consideración a los méritos contraídos en toda su gran labor educadora el 25 de noviembre de 1972.</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Jubilación voluntaria en 1973 a los 68 años de edad y tras 50 años de dedicación a la enseñanza.</a:t>
            </a:r>
            <a:endParaRPr kumimoji="0" lang="es-ES" sz="900" b="0" i="0" u="none" strike="noStrike" kern="1200" cap="none" spc="0" normalizeH="0" baseline="0" noProof="0" dirty="0">
              <a:ln>
                <a:noFill/>
              </a:ln>
              <a:solidFill>
                <a:srgbClr val="2F2B2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1784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persona, interior, pared, foto&#10;&#10;Descripción generada automáticamente">
            <a:extLst>
              <a:ext uri="{FF2B5EF4-FFF2-40B4-BE49-F238E27FC236}">
                <a16:creationId xmlns:a16="http://schemas.microsoft.com/office/drawing/2014/main" id="{45F60281-165B-49C9-AAC9-49FCCBB39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2595" y="1285034"/>
            <a:ext cx="3262350" cy="4111719"/>
          </a:xfrm>
          <a:prstGeom prst="rect">
            <a:avLst/>
          </a:prstGeom>
        </p:spPr>
      </p:pic>
    </p:spTree>
    <p:extLst>
      <p:ext uri="{BB962C8B-B14F-4D97-AF65-F5344CB8AC3E}">
        <p14:creationId xmlns:p14="http://schemas.microsoft.com/office/powerpoint/2010/main" val="2434096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6D1DC60-6F01-4D1F-8C87-51C1A50AD772}"/>
              </a:ext>
            </a:extLst>
          </p:cNvPr>
          <p:cNvPicPr>
            <a:picLocks noChangeAspect="1"/>
          </p:cNvPicPr>
          <p:nvPr/>
        </p:nvPicPr>
        <p:blipFill>
          <a:blip r:embed="rId2"/>
          <a:stretch>
            <a:fillRect/>
          </a:stretch>
        </p:blipFill>
        <p:spPr>
          <a:xfrm>
            <a:off x="1340511" y="518020"/>
            <a:ext cx="10350151" cy="5821960"/>
          </a:xfrm>
          <a:prstGeom prst="rect">
            <a:avLst/>
          </a:prstGeom>
        </p:spPr>
      </p:pic>
      <p:sp>
        <p:nvSpPr>
          <p:cNvPr id="6" name="Rectángulo 5">
            <a:extLst>
              <a:ext uri="{FF2B5EF4-FFF2-40B4-BE49-F238E27FC236}">
                <a16:creationId xmlns:a16="http://schemas.microsoft.com/office/drawing/2014/main" id="{D55CA1CB-DC9F-493A-8C2E-9A56FA3B9198}"/>
              </a:ext>
            </a:extLst>
          </p:cNvPr>
          <p:cNvSpPr/>
          <p:nvPr/>
        </p:nvSpPr>
        <p:spPr>
          <a:xfrm>
            <a:off x="501338" y="0"/>
            <a:ext cx="11331388" cy="5766835"/>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ES" sz="2000" b="1"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Dª María Dolores Herrera Yebra</a:t>
            </a:r>
            <a:endParaRPr kumimoji="0" lang="es-ES" altLang="es-ES" sz="800" b="0" i="0" u="none" strike="noStrike" kern="1200" cap="none" spc="0" normalizeH="0" baseline="0" noProof="0" dirty="0">
              <a:ln>
                <a:noFill/>
              </a:ln>
              <a:solidFill>
                <a:srgbClr val="2F2B20"/>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ES" sz="11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Dª María Dolores Herrera Yebra fue Directora de la Graduada Escolar Reyes Católicos entre 1963 y 1968. Era la primera vez que el centro tenía una única dirección pues anteriormente existía una directora de niñas y un director de niños que ocupaban respectivamente, Dª María Burgos y D. Antonio Gil. […]</a:t>
            </a:r>
            <a:endParaRPr kumimoji="0" lang="es-ES" altLang="es-ES" sz="700" b="0" i="0" u="none" strike="noStrike" kern="1200" cap="none" spc="0" normalizeH="0" baseline="0" noProof="0" dirty="0">
              <a:ln>
                <a:noFill/>
              </a:ln>
              <a:solidFill>
                <a:srgbClr val="2F2B20"/>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ES" sz="11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Empezamos a hablar de amigos comunes, Miguel Luis Muñoz, Mercedes Salmerón, Pepe Gambero, Lolita Bartolomé… y poco a poco vamos hilvanando su vida y su estancia en Melilla.</a:t>
            </a:r>
            <a:endParaRPr kumimoji="0" lang="es-ES" altLang="es-ES" sz="700" b="0" i="0" u="none" strike="noStrike" kern="1200" cap="none" spc="0" normalizeH="0" baseline="0" noProof="0" dirty="0">
              <a:ln>
                <a:noFill/>
              </a:ln>
              <a:solidFill>
                <a:srgbClr val="2F2B20"/>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ES" sz="11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Lolita Herrera nació en Nerja en una familia cuyo cabeza de familia era un conocido y dinámico maestro al que en su día le fue concedida la Medalla al Mérito en el Trabajo. Me dice que en una ocasión el Ministerio de Educación regaló ¡diez radios para todo el territorio nacional! La concedida a la provincia de Málaga fue a la escuela de su padre y fue un gran acontecimiento en el pueblo. Después de estudiar libre el primer curso de Bachillerato empezó a estudiar en las Teresianas de Málaga hasta concluir el Bachillerato de entonces, siete años y el correspondiente Examen de Estado. En ese momento me desvela: “Yo fui Maestra de </a:t>
            </a:r>
            <a:r>
              <a:rPr kumimoji="0" lang="es-ES" altLang="es-ES" sz="1100" b="0" i="1"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chiripa</a:t>
            </a:r>
            <a:r>
              <a:rPr kumimoji="0" lang="es-ES" altLang="es-ES" sz="11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 y me sigue contando. Hizo el primer curso de Ciencias Químicas  en Granada, pero diversas circunstancias, entre ellas la Guerra Civil, la mantienen en Nerja y aprovecha para hacer las asignaturas complementarias que, con su Examen de Estado, le serían suficientes para obtener el Título de Maestra. En 1944 se presenta a las primeras Oposiciones Libres para Maestros que, aprobadas, la sitúan en una aislada cortijada de Almería donde el cartero acudía sólo una vez a la semana para llevarle la correspondencia y </a:t>
            </a:r>
            <a:r>
              <a:rPr kumimoji="0" lang="es-ES" altLang="es-ES" sz="1100" b="0" i="1"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Escuela Española, </a:t>
            </a:r>
            <a:r>
              <a:rPr kumimoji="0" lang="es-ES" altLang="es-ES" sz="11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que se convierte casi en el único nexo de información. En la publicación docente lee la convocatoria de Oposiciones para Párvulos y piensa que es la forma de salir de aquel aislamiento. Se presenta y las aprueba.</a:t>
            </a:r>
            <a:endParaRPr kumimoji="0" lang="es-ES" altLang="es-ES" sz="700" b="0" i="0" u="none" strike="noStrike" kern="1200" cap="none" spc="0" normalizeH="0" baseline="0" noProof="0" dirty="0">
              <a:ln>
                <a:noFill/>
              </a:ln>
              <a:solidFill>
                <a:srgbClr val="2F2B20"/>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ES" sz="11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Y así es como arriba a Melilla en 1948 para desempeñar la Unidad de Párvulos Nº 8 de Melilla situada en el Barrio del Hipódromo junto a otra aula de Orientación Marítima que desempañaba D. Eduardo Tordera. Este parvulario funcionó durante muchos años de forma independiente hasta que fue agregada, no recuerda la fecha, a la Graduada de Niñas “Reyes Católicos” que compartía edificio con la de Niños pero que funcionaban de forma independiente, cada una en una planta. De aquella época guarda gratos recuerdos de Modesta, Lolita Ibáñez, M.ª Victoria Mancebo  y María Burgos. Al ser el centro de más moderna construcción en Melilla, se celebraban en él casi todas las actividades que organizaba la Inspección.</a:t>
            </a:r>
            <a:endParaRPr kumimoji="0" lang="es-ES" altLang="es-ES" sz="700" b="0" i="0" u="none" strike="noStrike" kern="1200" cap="none" spc="0" normalizeH="0" baseline="0" noProof="0" dirty="0">
              <a:ln>
                <a:noFill/>
              </a:ln>
              <a:solidFill>
                <a:srgbClr val="2F2B20"/>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ES" sz="11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En 1961, animada por su gran amiga, Mercedes Salmerón, decide preparar las Oposiciones a Dirección de Centros Escolares que realiza a lo largo del año siguiente con continuos desplazamientos  a Granada y, después de superarlas, en 1963 toma posesión de la Graduada Escolar Mixta, ya con una sola Dirección pero con separación aún entre alumnos y alumnas.</a:t>
            </a:r>
            <a:endParaRPr kumimoji="0" lang="es-ES" altLang="es-ES" sz="700" b="0" i="0" u="none" strike="noStrike" kern="1200" cap="none" spc="0" normalizeH="0" baseline="0" noProof="0" dirty="0">
              <a:ln>
                <a:noFill/>
              </a:ln>
              <a:solidFill>
                <a:srgbClr val="2F2B20"/>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ES" sz="11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Hace un inciso para invitarme a un café y aprovecho para hacer algunas fotos. Mientras disfrutamos del reconfortante sabor, reflexiona sobre el gran sacrificio económico y familiar que suponía hacer oposiciones en aquella época. […]</a:t>
            </a:r>
            <a:endParaRPr kumimoji="0" lang="es-ES" altLang="es-ES" sz="700" b="0" i="0" u="none" strike="noStrike" kern="1200" cap="none" spc="0" normalizeH="0" baseline="0" noProof="0" dirty="0">
              <a:ln>
                <a:noFill/>
              </a:ln>
              <a:solidFill>
                <a:srgbClr val="2F2B20"/>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ES" sz="11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En los cincuenta, los barrios Industrial e Hipódromo eran muy modestos y eran muy pocas las calles que estaban asfaltadas. A Melilla la rememora como una ciudad cómoda donde era muy fácil hacer gestiones pues todo estaba a mano, como un paraíso para las compras pues en los bazares se encontraban artículos muy cotizados en la Península y sobre todo, como un mercado muy barato, variado y con productos  frescos.</a:t>
            </a:r>
            <a:endParaRPr kumimoji="0" lang="es-ES" altLang="es-ES" sz="700" b="0" i="0" u="none" strike="noStrike" kern="1200" cap="none" spc="0" normalizeH="0" baseline="0" noProof="0" dirty="0">
              <a:ln>
                <a:noFill/>
              </a:ln>
              <a:solidFill>
                <a:srgbClr val="2F2B20"/>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ES" sz="11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Durante todos esos años, Lolita vivió junto a su madre, en la calle Astilleros, 15 en cuyos bajos estaba el almacén de maderas de Avellaneda. Y fue precisamente el deseo de su madre de regresar a su pueblo lo que le hizo concursar como </a:t>
            </a:r>
            <a:r>
              <a:rPr kumimoji="0" lang="es-ES" altLang="es-ES" sz="1100" b="0" i="0" u="none" strike="noStrike" kern="1200" cap="none" spc="0" normalizeH="0" baseline="0" noProof="0" dirty="0" err="1">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parvulista</a:t>
            </a:r>
            <a:r>
              <a:rPr kumimoji="0" lang="es-ES" altLang="es-ES" sz="11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 y dejar la dirección de Reyes Católicos, en 1968.</a:t>
            </a:r>
            <a:endParaRPr kumimoji="0" lang="es-ES" altLang="es-ES" sz="700" b="0" i="0" u="none" strike="noStrike" kern="1200" cap="none" spc="0" normalizeH="0" baseline="0" noProof="0" dirty="0">
              <a:ln>
                <a:noFill/>
              </a:ln>
              <a:solidFill>
                <a:srgbClr val="2F2B20"/>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ES" sz="11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En Nerja ejerció otros catorce años más, hasta que en 1986 se jubiló con 63 años. Los primeros años ejerció como </a:t>
            </a:r>
            <a:r>
              <a:rPr kumimoji="0" lang="es-ES" altLang="es-ES" sz="1100" b="0" i="0" u="none" strike="noStrike" kern="1200" cap="none" spc="0" normalizeH="0" baseline="0" noProof="0" dirty="0" err="1">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parvulista</a:t>
            </a:r>
            <a:r>
              <a:rPr kumimoji="0" lang="es-ES" altLang="es-ES" sz="11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 y finalmente otra vez como Directora por insistencia de la Inspectora Dª Elena Moreno, que ya le conocía de Melilla.</a:t>
            </a:r>
            <a:endParaRPr kumimoji="0" lang="es-ES" altLang="es-ES" sz="700" b="0" i="0" u="none" strike="noStrike" kern="1200" cap="none" spc="0" normalizeH="0" baseline="0" noProof="0" dirty="0">
              <a:ln>
                <a:noFill/>
              </a:ln>
              <a:solidFill>
                <a:srgbClr val="2F2B20"/>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ES" sz="11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Sin darnos cuenta, transcurren casi dos horas de amena charla que nos metió en el túnel del tiempo para dar un salto de cincuenta años atrás. Me pide que dé un fuerte abrazo a los amigos comunes que aún viven en Melilla y que felicite a todos los compañeros que hoy ejercen en el C.E.I.P Reyes Católicos por ser ahora los protagonistas en la conmemoración  de los 50 años de trayectoria escolar. Nos abrazamos con la promesa de volvernos a ver en próximas visitas a Granada y la acompaño a la “casa madre”, como ella dice, donde está a punto de comenzar el almuerzo.</a:t>
            </a:r>
            <a:endParaRPr kumimoji="0" lang="es-ES" altLang="es-ES" sz="700" b="0" i="0" u="none" strike="noStrike" kern="1200" cap="none" spc="0" normalizeH="0" baseline="0" noProof="0" dirty="0">
              <a:ln>
                <a:noFill/>
              </a:ln>
              <a:solidFill>
                <a:srgbClr val="2F2B20"/>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ES" sz="11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Cuando salgo a Plaza Nueva luce el sol pero un aire gélido procedente de Sierra Nevada castiga mi cara, sin duda más acostumbrada a los aires marinos de Melilla.</a:t>
            </a:r>
            <a:endParaRPr kumimoji="0" lang="es-ES" altLang="es-ES" sz="700" b="0" i="0" u="none" strike="noStrike" kern="1200" cap="none" spc="0" normalizeH="0" baseline="0" noProof="0" dirty="0">
              <a:ln>
                <a:noFill/>
              </a:ln>
              <a:solidFill>
                <a:srgbClr val="2F2B20"/>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ES" sz="900" b="0" i="1"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Rafael Imbroda</a:t>
            </a:r>
            <a:endParaRPr kumimoji="0" lang="es-ES" altLang="es-ES" sz="700" b="0" i="0" u="none" strike="noStrike" kern="1200" cap="none" spc="0" normalizeH="0" baseline="0" noProof="0" dirty="0">
              <a:ln>
                <a:noFill/>
              </a:ln>
              <a:solidFill>
                <a:srgbClr val="2F2B20"/>
              </a:solidFill>
              <a:effectLst/>
              <a:uLnTx/>
              <a:uFillTx/>
              <a:latin typeface="Calibri"/>
              <a:ea typeface="+mn-ea"/>
              <a:cs typeface="+mn-cs"/>
            </a:endParaRPr>
          </a:p>
          <a:p>
            <a:pPr marL="0" marR="0" lvl="0" indent="0" algn="just" defTabSz="914400" rtl="0" eaLnBrk="1" fontAlgn="auto" latinLnBrk="0" hangingPunct="1">
              <a:lnSpc>
                <a:spcPct val="115000"/>
              </a:lnSpc>
              <a:spcBef>
                <a:spcPts val="0"/>
              </a:spcBef>
              <a:spcAft>
                <a:spcPts val="0"/>
              </a:spcAft>
              <a:buClrTx/>
              <a:buSzTx/>
              <a:buFontTx/>
              <a:buNone/>
              <a:tabLst/>
              <a:defRPr/>
            </a:pPr>
            <a:endParaRPr kumimoji="0" lang="es-ES" sz="900" b="0" i="0" u="none" strike="noStrike" kern="1200" cap="none" spc="0" normalizeH="0" baseline="0" noProof="0" dirty="0">
              <a:ln>
                <a:noFill/>
              </a:ln>
              <a:solidFill>
                <a:srgbClr val="2F2B2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47008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a:extLst>
              <a:ext uri="{FF2B5EF4-FFF2-40B4-BE49-F238E27FC236}">
                <a16:creationId xmlns:a16="http://schemas.microsoft.com/office/drawing/2014/main" id="{DA01E1E0-7CC7-46A9-9DCD-850C91166C5B}"/>
              </a:ext>
            </a:extLst>
          </p:cNvPr>
          <p:cNvPicPr>
            <a:picLocks noChangeAspect="1"/>
          </p:cNvPicPr>
          <p:nvPr/>
        </p:nvPicPr>
        <p:blipFill>
          <a:blip r:embed="rId3"/>
          <a:stretch>
            <a:fillRect/>
          </a:stretch>
        </p:blipFill>
        <p:spPr>
          <a:xfrm>
            <a:off x="4847439" y="1560352"/>
            <a:ext cx="2494325" cy="3741490"/>
          </a:xfrm>
          <a:prstGeom prst="rect">
            <a:avLst/>
          </a:prstGeom>
        </p:spPr>
      </p:pic>
    </p:spTree>
    <p:extLst>
      <p:ext uri="{BB962C8B-B14F-4D97-AF65-F5344CB8AC3E}">
        <p14:creationId xmlns:p14="http://schemas.microsoft.com/office/powerpoint/2010/main" val="4743806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6D1DC60-6F01-4D1F-8C87-51C1A50AD772}"/>
              </a:ext>
            </a:extLst>
          </p:cNvPr>
          <p:cNvPicPr>
            <a:picLocks noChangeAspect="1"/>
          </p:cNvPicPr>
          <p:nvPr/>
        </p:nvPicPr>
        <p:blipFill>
          <a:blip r:embed="rId2"/>
          <a:stretch>
            <a:fillRect/>
          </a:stretch>
        </p:blipFill>
        <p:spPr>
          <a:xfrm>
            <a:off x="0" y="660633"/>
            <a:ext cx="11271075" cy="6339980"/>
          </a:xfrm>
          <a:prstGeom prst="rect">
            <a:avLst/>
          </a:prstGeom>
        </p:spPr>
      </p:pic>
      <p:sp>
        <p:nvSpPr>
          <p:cNvPr id="3" name="Rectángulo 2">
            <a:extLst>
              <a:ext uri="{FF2B5EF4-FFF2-40B4-BE49-F238E27FC236}">
                <a16:creationId xmlns:a16="http://schemas.microsoft.com/office/drawing/2014/main" id="{7D7D4CC9-3AD4-4A8C-ADE6-7A4C5A7B7831}"/>
              </a:ext>
            </a:extLst>
          </p:cNvPr>
          <p:cNvSpPr/>
          <p:nvPr/>
        </p:nvSpPr>
        <p:spPr>
          <a:xfrm>
            <a:off x="318781" y="375406"/>
            <a:ext cx="8187656" cy="4043094"/>
          </a:xfrm>
          <a:prstGeom prst="rect">
            <a:avLst/>
          </a:prstGeom>
        </p:spPr>
        <p:txBody>
          <a:bodyPr wrap="square">
            <a:spAutoFit/>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2F2B2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José Ramón Hornos Tejero</a:t>
            </a:r>
            <a:endParaRPr kumimoji="0" lang="es-ES" sz="1100" b="0" i="0" u="none" strike="noStrike" kern="1200" cap="none" spc="0" normalizeH="0" baseline="0" noProof="0" dirty="0">
              <a:ln>
                <a:noFill/>
              </a:ln>
              <a:solidFill>
                <a:srgbClr val="2F2B2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Nació en el año 1916 en la ciudad de Málaga, hijo de Joaquín Hornos Navas y de Úrsula Tejero Camacho, segundo hijo de los tres que tuvo el matrimonio.</a:t>
            </a:r>
            <a:endParaRPr kumimoji="0" lang="es-ES" sz="1100" b="0" i="0" u="none" strike="noStrike" kern="1200" cap="none" spc="0" normalizeH="0" baseline="0" noProof="0" dirty="0">
              <a:ln>
                <a:noFill/>
              </a:ln>
              <a:solidFill>
                <a:srgbClr val="2F2B2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Quedó huérfano de padre muy pequeño, y por ser su padre carabinero (Guardia Civil) ingresó en el colegio de Huérfanos de Valdemoro (Madrid).</a:t>
            </a:r>
            <a:endParaRPr kumimoji="0" lang="es-ES" sz="1100" b="0" i="0" u="none" strike="noStrike" kern="1200" cap="none" spc="0" normalizeH="0" baseline="0" noProof="0" dirty="0">
              <a:ln>
                <a:noFill/>
              </a:ln>
              <a:solidFill>
                <a:srgbClr val="2F2B2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A su salida del colegio marchó a Málaga donde realizó los estudios de Bachillerato Superior y los estudios de Magisterio del Plan Profesional.</a:t>
            </a:r>
            <a:endParaRPr kumimoji="0" lang="es-ES" sz="1100" b="0" i="0" u="none" strike="noStrike" kern="1200" cap="none" spc="0" normalizeH="0" baseline="0" noProof="0" dirty="0">
              <a:ln>
                <a:noFill/>
              </a:ln>
              <a:solidFill>
                <a:srgbClr val="2F2B2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Finalizado sus estudios se incorporó al Cuerpo de Carabineros (año 1935) tiempo que le llevó hasta la Guerra Civil española. Una vez finalizada la contienda se pasó a la vida civil opositando al cuerpo de Magisterio.</a:t>
            </a:r>
            <a:endParaRPr kumimoji="0" lang="es-ES" sz="1100" b="0" i="0" u="none" strike="noStrike" kern="1200" cap="none" spc="0" normalizeH="0" baseline="0" noProof="0" dirty="0">
              <a:ln>
                <a:noFill/>
              </a:ln>
              <a:solidFill>
                <a:srgbClr val="2F2B2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Su primer destino fue en Melilla, en una escuela ubicada en Melilla la Vieja (año 1942).</a:t>
            </a:r>
            <a:endParaRPr kumimoji="0" lang="es-ES" sz="1100" b="0" i="0" u="none" strike="noStrike" kern="1200" cap="none" spc="0" normalizeH="0" baseline="0" noProof="0" dirty="0">
              <a:ln>
                <a:noFill/>
              </a:ln>
              <a:solidFill>
                <a:srgbClr val="2F2B2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Solicitó traslado y le fue concedido a la provincia de Murcia. Con el paso de algunos años nuevamente solicita traslado a la provincia de Málaga siéndole adjudicada plaza en la localidad de El Colmenar (año 1953).</a:t>
            </a:r>
            <a:endParaRPr kumimoji="0" lang="es-ES" sz="1100" b="0" i="0" u="none" strike="noStrike" kern="1200" cap="none" spc="0" normalizeH="0" baseline="0" noProof="0" dirty="0">
              <a:ln>
                <a:noFill/>
              </a:ln>
              <a:solidFill>
                <a:srgbClr val="2F2B2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Nuevamente cambia de residencia y obtiene plaza en la localidad de Telde en Gran Canarias y desde esta población nuevamente a la ciudad de Melilla. Esta última etapa de su vida profesional la ejerció en el Colegio Público Reyes Católicos en el que llegó a ejercer como director del Centro.</a:t>
            </a:r>
            <a:endParaRPr kumimoji="0" lang="es-ES" sz="1100" b="0" i="0" u="none" strike="noStrike" kern="1200" cap="none" spc="0" normalizeH="0" baseline="0" noProof="0" dirty="0">
              <a:ln>
                <a:noFill/>
              </a:ln>
              <a:solidFill>
                <a:srgbClr val="2F2B2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Comenzó y finalizó su carrera profesional en la misma ciudad. Fue jubilado forzosamente al rebajarse la edad de jubilación del Cuerpo de Magisterio.</a:t>
            </a:r>
            <a:endParaRPr kumimoji="0" lang="es-ES" sz="1100" b="0" i="0" u="none" strike="noStrike" kern="1200" cap="none" spc="0" normalizeH="0" baseline="0" noProof="0" dirty="0">
              <a:ln>
                <a:noFill/>
              </a:ln>
              <a:solidFill>
                <a:srgbClr val="2F2B2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Calibri" panose="020F0502020204030204" pitchFamily="34" charset="0"/>
                <a:cs typeface="Times New Roman" panose="02020603050405020304" pitchFamily="18" charset="0"/>
              </a:rPr>
              <a:t>En julio de 1984 marchó a vivir a la ciudad de Málaga donde falleció en febrero de 1991.</a:t>
            </a:r>
            <a:endParaRPr kumimoji="0" lang="es-ES" sz="1100" b="0" i="0" u="none" strike="noStrike" kern="1200" cap="none" spc="0" normalizeH="0" baseline="0" noProof="0" dirty="0">
              <a:ln>
                <a:noFill/>
              </a:ln>
              <a:solidFill>
                <a:srgbClr val="2F2B2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2303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3" name="Imagen 2">
            <a:extLst>
              <a:ext uri="{FF2B5EF4-FFF2-40B4-BE49-F238E27FC236}">
                <a16:creationId xmlns:a16="http://schemas.microsoft.com/office/drawing/2014/main" id="{EA16A943-130B-4395-A92E-8C98426B19C3}"/>
              </a:ext>
            </a:extLst>
          </p:cNvPr>
          <p:cNvPicPr>
            <a:picLocks noChangeAspect="1"/>
          </p:cNvPicPr>
          <p:nvPr/>
        </p:nvPicPr>
        <p:blipFill>
          <a:blip r:embed="rId3"/>
          <a:stretch>
            <a:fillRect/>
          </a:stretch>
        </p:blipFill>
        <p:spPr>
          <a:xfrm>
            <a:off x="3565321" y="1244863"/>
            <a:ext cx="5138074" cy="4434483"/>
          </a:xfrm>
          <a:prstGeom prst="rect">
            <a:avLst/>
          </a:prstGeom>
        </p:spPr>
      </p:pic>
    </p:spTree>
    <p:extLst>
      <p:ext uri="{BB962C8B-B14F-4D97-AF65-F5344CB8AC3E}">
        <p14:creationId xmlns:p14="http://schemas.microsoft.com/office/powerpoint/2010/main" val="5675179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6D1DC60-6F01-4D1F-8C87-51C1A50AD772}"/>
              </a:ext>
            </a:extLst>
          </p:cNvPr>
          <p:cNvPicPr>
            <a:picLocks noChangeAspect="1"/>
          </p:cNvPicPr>
          <p:nvPr/>
        </p:nvPicPr>
        <p:blipFill>
          <a:blip r:embed="rId2"/>
          <a:stretch>
            <a:fillRect/>
          </a:stretch>
        </p:blipFill>
        <p:spPr>
          <a:xfrm>
            <a:off x="0" y="411061"/>
            <a:ext cx="11271075" cy="6555996"/>
          </a:xfrm>
          <a:prstGeom prst="rect">
            <a:avLst/>
          </a:prstGeom>
        </p:spPr>
      </p:pic>
      <p:sp>
        <p:nvSpPr>
          <p:cNvPr id="3" name="Rectángulo 2">
            <a:extLst>
              <a:ext uri="{FF2B5EF4-FFF2-40B4-BE49-F238E27FC236}">
                <a16:creationId xmlns:a16="http://schemas.microsoft.com/office/drawing/2014/main" id="{7D7D4CC9-3AD4-4A8C-ADE6-7A4C5A7B7831}"/>
              </a:ext>
            </a:extLst>
          </p:cNvPr>
          <p:cNvSpPr/>
          <p:nvPr/>
        </p:nvSpPr>
        <p:spPr>
          <a:xfrm>
            <a:off x="167779" y="1264639"/>
            <a:ext cx="8187656" cy="470898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rPr>
              <a:t>LUIS MUÑOZ CERVIÑO</a:t>
            </a:r>
            <a:endPar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rPr>
              <a:t>Resulta difícil trazar una semblanza (histórica) de Luís Muñoz Cerviño, “Don Luis”, cuando su fuerte personalidad nos dejó tan profunda huella en la memoria. Aunque podríamos resumirla en una abstracción: FUE MAESTRO, “EL MAESTRO”, con toda la grandeza y esencia de la palabra.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rPr>
              <a:t>Nació en Baños de Montemayor, frontera de tierra extrema con la recia Castilla. Huérfano de padre y madre a los seis años de edad. La vida le forjó un carácter disciplinado, tenaz y solidario, que mantendría con un constante afán de superación, durante su trayectoria personal y profesional.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rPr>
              <a:t>Comenzó sus estudios superiores realizando brillantemente la carrera de Magisterio, para hacer a continuación la licenciatura en Derecho, graduándose con Premio Extraordinario por la Universidad de Granada. Pero su vocación por la enseñanza, fiel reflejo de su espíritu de entrega, lo situó en el ámbito de ENSEÑAR, y en este empeño su naturaleza inquieta le llevó a profundizar en su cometido, opositando y superando con éxito todos los exámenes para la Dirección de Magisterio.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rPr>
              <a:t>Como Director, Luis…”DON LUÍS”, sabía estar en su sitio, capeando las dificultades que la responsabilidad del cargo conlleva, con rectitud y flexible solidaridad para sus compañeros, y con rigor profesional que se convirtió en sello de garantía para sus alumnos. Dando fe de ello su actuación en la Graduada Sagrado Corazón (después Colegio España), donde fue pionero en implantar la utilización de Medios Audiovisuales, recabando una serie de aparatos punteros en Melilla e incluso en la Península. Así mismo, estimulaba toda iniciativa del Ministerio, facilitando la participación del profesorado. Como fue la campaña llevada a cabo por profesores y alumnos, que culminó con la obtención del Premio Nacional “Mantenga limpia España”, y también le cupo el honor de haber albergado en su centro los primeros cursos de Matemática Moderna que se implantaron en Melilla.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rPr>
              <a:t>Tan innovadora e ingente labor, efectuada con una época donde se carecía de los medios más básicos, pero que contó con su férrea voluntad e imaginación, llevando a sus alumnos hacia un futuro de esperanza.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rPr>
              <a:t>Recibió la CRUZ DE ALFONSO X EL SABIO, del Ministerio de Educación. Con este galardón, se reconoce su trayectoria profesional, dedicada a la enseñanza. Aunque para Él, su condecoración más importante sería permanecer hoy en la memoria de tantos niños a los que formó como buenos ciudadanos.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rPr>
              <a:t>Pero sobre todo, Luis: “DON LUIS”, por lo que siempre te recordaremos es por tu calidad humana y hombría de bien. Algo que hoy agradecemos los que hemos tenido el privilegio de conocerte</a:t>
            </a:r>
          </a:p>
        </p:txBody>
      </p:sp>
    </p:spTree>
    <p:extLst>
      <p:ext uri="{BB962C8B-B14F-4D97-AF65-F5344CB8AC3E}">
        <p14:creationId xmlns:p14="http://schemas.microsoft.com/office/powerpoint/2010/main" val="2734866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7" name="Imagen 6" descr="Imagen que contiene edificio, exterior, automóvil, calle&#10;&#10;Descripción generada automáticamente">
            <a:extLst>
              <a:ext uri="{FF2B5EF4-FFF2-40B4-BE49-F238E27FC236}">
                <a16:creationId xmlns:a16="http://schemas.microsoft.com/office/drawing/2014/main" id="{E7EDC903-7525-413A-85E4-9476E204A9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7688" y="1127760"/>
            <a:ext cx="6516624" cy="4602480"/>
          </a:xfrm>
          <a:prstGeom prst="rect">
            <a:avLst/>
          </a:prstGeom>
        </p:spPr>
      </p:pic>
    </p:spTree>
    <p:extLst>
      <p:ext uri="{BB962C8B-B14F-4D97-AF65-F5344CB8AC3E}">
        <p14:creationId xmlns:p14="http://schemas.microsoft.com/office/powerpoint/2010/main" val="3685488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hombre, persona, foto, borroso&#10;&#10;Descripción generada automáticamente">
            <a:extLst>
              <a:ext uri="{FF2B5EF4-FFF2-40B4-BE49-F238E27FC236}">
                <a16:creationId xmlns:a16="http://schemas.microsoft.com/office/drawing/2014/main" id="{31430964-1B25-4A13-9239-A836344160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5405" y="1847237"/>
            <a:ext cx="2701189" cy="2993209"/>
          </a:xfrm>
          <a:prstGeom prst="rect">
            <a:avLst/>
          </a:prstGeom>
        </p:spPr>
      </p:pic>
    </p:spTree>
    <p:extLst>
      <p:ext uri="{BB962C8B-B14F-4D97-AF65-F5344CB8AC3E}">
        <p14:creationId xmlns:p14="http://schemas.microsoft.com/office/powerpoint/2010/main" val="24448245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6D1DC60-6F01-4D1F-8C87-51C1A50AD772}"/>
              </a:ext>
            </a:extLst>
          </p:cNvPr>
          <p:cNvPicPr>
            <a:picLocks noChangeAspect="1"/>
          </p:cNvPicPr>
          <p:nvPr/>
        </p:nvPicPr>
        <p:blipFill>
          <a:blip r:embed="rId2"/>
          <a:stretch>
            <a:fillRect/>
          </a:stretch>
        </p:blipFill>
        <p:spPr>
          <a:xfrm>
            <a:off x="0" y="660633"/>
            <a:ext cx="11271075" cy="6339980"/>
          </a:xfrm>
          <a:prstGeom prst="rect">
            <a:avLst/>
          </a:prstGeom>
        </p:spPr>
      </p:pic>
      <p:sp>
        <p:nvSpPr>
          <p:cNvPr id="3" name="Rectángulo 2">
            <a:extLst>
              <a:ext uri="{FF2B5EF4-FFF2-40B4-BE49-F238E27FC236}">
                <a16:creationId xmlns:a16="http://schemas.microsoft.com/office/drawing/2014/main" id="{7D7D4CC9-3AD4-4A8C-ADE6-7A4C5A7B7831}"/>
              </a:ext>
            </a:extLst>
          </p:cNvPr>
          <p:cNvSpPr/>
          <p:nvPr/>
        </p:nvSpPr>
        <p:spPr>
          <a:xfrm>
            <a:off x="343948" y="2254540"/>
            <a:ext cx="8187656" cy="19375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rPr>
              <a:t>Fernando Parra Moreno</a:t>
            </a:r>
            <a:endPar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rPr>
              <a:t>Nació en Melilla el 29 de septiembre de 1930 realizando sus estudios en la ciudad, finalizando la carrera de maestro en el año 1950.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rPr>
              <a:t>Vienen unos años de interinidad realizando sustituciones en el Peñón de Vélez, Escuela Hebrea y posteriormente en Marruecos hasta 1960 que aprueba las oposiciones al Magisterio Nacional y es destinado a Málaga, al Rincón de la Victoria.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rPr>
              <a:t>En 1962  cambia su destino a Totana (Murcia) permaneciendo allí hasta el año 1967 que regresa a su Melilla natal y es destinado al Colegio Público Reyes Católicos del que fue Director entre los años 1975 -1980.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rPr>
              <a:t>En al año 1987 cambia su destino a Almería donde se jubiló en 1991.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F2B20"/>
                </a:solidFill>
                <a:effectLst/>
                <a:uLnTx/>
                <a:uFillTx/>
                <a:latin typeface="Times New Roman" panose="02020603050405020304" pitchFamily="18" charset="0"/>
                <a:ea typeface="+mn-ea"/>
                <a:cs typeface="Times New Roman" panose="02020603050405020304" pitchFamily="18" charset="0"/>
              </a:rPr>
              <a:t>Falleció el 29 de julio de 2001 </a:t>
            </a:r>
          </a:p>
          <a:p>
            <a:pPr marL="0" marR="0" lvl="0" indent="0" algn="just" defTabSz="914400" rtl="0" eaLnBrk="1" fontAlgn="auto" latinLnBrk="0" hangingPunct="1">
              <a:lnSpc>
                <a:spcPct val="115000"/>
              </a:lnSpc>
              <a:spcBef>
                <a:spcPts val="0"/>
              </a:spcBef>
              <a:spcAft>
                <a:spcPts val="0"/>
              </a:spcAft>
              <a:buClrTx/>
              <a:buSzTx/>
              <a:buFontTx/>
              <a:buNone/>
              <a:tabLst/>
              <a:defRPr/>
            </a:pPr>
            <a:endParaRPr kumimoji="0" lang="es-ES" sz="1100" b="0" i="0" u="none" strike="noStrike" kern="1200" cap="none" spc="0" normalizeH="0" baseline="0" noProof="0" dirty="0">
              <a:ln>
                <a:noFill/>
              </a:ln>
              <a:solidFill>
                <a:srgbClr val="2F2B2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010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carretera, edificio, exterior, cielo&#10;&#10;Descripción generada automáticamente">
            <a:extLst>
              <a:ext uri="{FF2B5EF4-FFF2-40B4-BE49-F238E27FC236}">
                <a16:creationId xmlns:a16="http://schemas.microsoft.com/office/drawing/2014/main" id="{BDBCBD52-99D8-43DA-8111-CFDA45C6C7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7910" y="1770946"/>
            <a:ext cx="6326772" cy="3182793"/>
          </a:xfrm>
          <a:prstGeom prst="rect">
            <a:avLst/>
          </a:prstGeom>
        </p:spPr>
      </p:pic>
    </p:spTree>
    <p:extLst>
      <p:ext uri="{BB962C8B-B14F-4D97-AF65-F5344CB8AC3E}">
        <p14:creationId xmlns:p14="http://schemas.microsoft.com/office/powerpoint/2010/main" val="25313184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6" name="Imagen 5" descr="Imagen que contiene hombre, persona, corbata, ropa&#10;&#10;Descripción generada automáticamente">
            <a:extLst>
              <a:ext uri="{FF2B5EF4-FFF2-40B4-BE49-F238E27FC236}">
                <a16:creationId xmlns:a16="http://schemas.microsoft.com/office/drawing/2014/main" id="{896949FD-B2CB-4B2D-8E92-FD685A7795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3771" y="1574423"/>
            <a:ext cx="3040485" cy="3763527"/>
          </a:xfrm>
          <a:prstGeom prst="rect">
            <a:avLst/>
          </a:prstGeom>
        </p:spPr>
      </p:pic>
    </p:spTree>
    <p:extLst>
      <p:ext uri="{BB962C8B-B14F-4D97-AF65-F5344CB8AC3E}">
        <p14:creationId xmlns:p14="http://schemas.microsoft.com/office/powerpoint/2010/main" val="2143871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hombre, persona, pared, foto&#10;&#10;Descripción generada automáticamente">
            <a:extLst>
              <a:ext uri="{FF2B5EF4-FFF2-40B4-BE49-F238E27FC236}">
                <a16:creationId xmlns:a16="http://schemas.microsoft.com/office/drawing/2014/main" id="{2E28A8F7-FB73-496D-82DE-5F66E42FDA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146" y="1415293"/>
            <a:ext cx="2968909" cy="4062718"/>
          </a:xfrm>
          <a:prstGeom prst="rect">
            <a:avLst/>
          </a:prstGeom>
        </p:spPr>
      </p:pic>
    </p:spTree>
    <p:extLst>
      <p:ext uri="{BB962C8B-B14F-4D97-AF65-F5344CB8AC3E}">
        <p14:creationId xmlns:p14="http://schemas.microsoft.com/office/powerpoint/2010/main" val="674637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6D1DC60-6F01-4D1F-8C87-51C1A50AD772}"/>
              </a:ext>
            </a:extLst>
          </p:cNvPr>
          <p:cNvPicPr>
            <a:picLocks noChangeAspect="1"/>
          </p:cNvPicPr>
          <p:nvPr/>
        </p:nvPicPr>
        <p:blipFill>
          <a:blip r:embed="rId2"/>
          <a:stretch>
            <a:fillRect/>
          </a:stretch>
        </p:blipFill>
        <p:spPr>
          <a:xfrm>
            <a:off x="661798" y="689167"/>
            <a:ext cx="10432176" cy="6068037"/>
          </a:xfrm>
          <a:prstGeom prst="rect">
            <a:avLst/>
          </a:prstGeom>
        </p:spPr>
      </p:pic>
      <p:sp>
        <p:nvSpPr>
          <p:cNvPr id="14" name="Rectángulo 13">
            <a:extLst>
              <a:ext uri="{FF2B5EF4-FFF2-40B4-BE49-F238E27FC236}">
                <a16:creationId xmlns:a16="http://schemas.microsoft.com/office/drawing/2014/main" id="{6EC10B43-5CCC-4EEA-916A-189636A9275B}"/>
              </a:ext>
            </a:extLst>
          </p:cNvPr>
          <p:cNvSpPr/>
          <p:nvPr/>
        </p:nvSpPr>
        <p:spPr>
          <a:xfrm>
            <a:off x="43343" y="278236"/>
            <a:ext cx="12105314" cy="5747727"/>
          </a:xfrm>
          <a:prstGeom prst="rect">
            <a:avLst/>
          </a:prstGeom>
        </p:spPr>
        <p:txBody>
          <a:bodyPr wrap="square">
            <a:spAutoFit/>
          </a:bodyPr>
          <a:lstStyle/>
          <a:p>
            <a:r>
              <a:rPr lang="es-ES" sz="1050" b="1" dirty="0"/>
              <a:t>Rafael Imbroda Puerto.</a:t>
            </a:r>
            <a:r>
              <a:rPr lang="es-ES" sz="1050" dirty="0"/>
              <a:t> Recuerdos de docencia (En el cincuenta aniversario del C.E.I.P. REYES CATÓLICOS)</a:t>
            </a:r>
          </a:p>
          <a:p>
            <a:r>
              <a:rPr lang="es-ES" sz="1050" dirty="0"/>
              <a:t>Cincuenta años de la vida de un país o una ciudad es apenas un efímero aliento. Si hablamos de la vida de un centro educativo, supone la formación y educación de, al menos, tres generaciones de alumnos (hijos, padres y abuelos) que en muchos casos habrán acudido a las mismas aulas. En estos días se cumplirán “50 años haciendo escuela” del Colegio de Educación Infantil y Primaria REYES CATÓLICOS durante los que miles de alumnos habrán dado vida a sus patios y alegrado sus muros. </a:t>
            </a:r>
          </a:p>
          <a:p>
            <a:r>
              <a:rPr lang="es-ES" sz="1050" dirty="0"/>
              <a:t>Estamos, pues, de celebración del primer medio siglo de existencia de “nuestro” colegio. Veintidós años de docencia en sus aulas me dan el derecho y el honor de sentir al Colegio como algo mío, aunque el transcurrir inexorable de los años me haya alejado de él. Y lo considero tan cercano porque además de esos años de permanencia, mi vida docente comenzó en él. En Abril 1961 formé parte del grupo de ilusionados opositores que llenaba todo el comedor/salón de actos de entonces y el pasillo completo de la planta baja optando a una plaza en las Oposiciones a Ingreso en el Cuerpo de Maestros Nacionales. Me correspondió estar sentado junto al despacho de Dirección que años después ocupé. Obtuve una de ellas y si bien mi primer destino fue </a:t>
            </a:r>
            <a:r>
              <a:rPr lang="es-ES" sz="1050" dirty="0" err="1"/>
              <a:t>Yunquera</a:t>
            </a:r>
            <a:r>
              <a:rPr lang="es-ES" sz="1050" dirty="0"/>
              <a:t> nunca llegué a ejercer allí, pues ya desempeñaba un puesto en la Administración de Marruecos como Profesor de la Escuela Elemental del Trabajo de </a:t>
            </a:r>
            <a:r>
              <a:rPr lang="es-ES" sz="1050" dirty="0" err="1"/>
              <a:t>Nador</a:t>
            </a:r>
            <a:r>
              <a:rPr lang="es-ES" sz="1050" dirty="0"/>
              <a:t> que luego se llamó Colegio Al </a:t>
            </a:r>
            <a:r>
              <a:rPr lang="es-ES" sz="1050" dirty="0" err="1"/>
              <a:t>Kendy</a:t>
            </a:r>
            <a:r>
              <a:rPr lang="es-ES" sz="1050" dirty="0"/>
              <a:t>. Experiencia inolvidable porque los vínculos de amistad que se crearon entre 1960 y 1967 aún perduran de forma indisoluble. </a:t>
            </a:r>
          </a:p>
          <a:p>
            <a:r>
              <a:rPr lang="es-ES" sz="1050" dirty="0"/>
              <a:t>Después llegó mi primer destino en la administración española., fue en la Preparatoria del Instituto de Enseñanza Media. Tres años que transcurrieron entre el vetusto edificio de la Calle García </a:t>
            </a:r>
            <a:r>
              <a:rPr lang="es-ES" sz="1050" dirty="0" err="1"/>
              <a:t>Cabrelles</a:t>
            </a:r>
            <a:r>
              <a:rPr lang="es-ES" sz="1050" dirty="0"/>
              <a:t> y el actual Leopoldo Queipo, inaugurado en 1968. Un destino forzoso de un año en Villanueva del Río y Minas  y vuelta a mi ciudad de nacimiento tras obtener en propiedad una plaza en la Graduada Escolar Mixta “Reyes Católicos”. Después se llamaría Colegio Nacional y más tarde Colegio Público. Todos los cambios de denominación los viví pues en él permanecí  desde 1970 a 1992.</a:t>
            </a:r>
          </a:p>
          <a:p>
            <a:r>
              <a:rPr lang="es-ES" sz="1050" dirty="0"/>
              <a:t>Era entonces el barrio, una zona humilde en el que sólo existían viviendas modestas junto a una industria decadente derivada de la pesca, talleres de automóviles, de metal o de maderas. El patio de recreo era de tierra y aún lo cruzaban las vías abandonadas del, en sus últimos años, achacoso tren de </a:t>
            </a:r>
            <a:r>
              <a:rPr lang="es-ES" sz="1050" dirty="0" err="1"/>
              <a:t>Setolazar</a:t>
            </a:r>
            <a:r>
              <a:rPr lang="es-ES" sz="1050" dirty="0"/>
              <a:t>. Hoy esas vías yacen bajo el hormigón de las pistas actuales.</a:t>
            </a:r>
          </a:p>
          <a:p>
            <a:r>
              <a:rPr lang="es-ES" sz="1050" dirty="0"/>
              <a:t>Son casi cuarenta años los transcurridos desde entonces para evocarlos en unas líneas que forzosamente deben ser breves. Mi primer recuerdo quiero que sea para los directores que me precedieron: Lolita Herrera, María Burgos, Luis Muñoz Cerviño, Fernando Parra, José Hornos Tejero, José Galiana Soler y Manuel López Cedeño. Directores que trabajaron en condiciones de precariedad económica porque los presupuestos eran parcos y tardíos. Todos hicieron parte del camino con la mejor de las voluntades y resultados positivos. Durante esos años mi objetivo principal fue siempre contribuir a levantar el prestigio de los colegios nacionales. Había sido alumno de La Salle, del que guardo gratísimo recuerdo, sin embargo nunca dudé en que mis hijos debían estar en mi colegio y del mismo modo obraron muchos compañeros. Después de las horas escolares que acababan a las cinco, organicé equipos de futbol, baloncesto y </a:t>
            </a:r>
            <a:r>
              <a:rPr lang="es-ES" sz="1050" dirty="0" err="1"/>
              <a:t>voleybol</a:t>
            </a:r>
            <a:r>
              <a:rPr lang="es-ES" sz="1050" dirty="0"/>
              <a:t>, acompañé en numerosas ocasiones a los alumnos en los viajes de estudios o por la consecución de campeonatos deportivos, o participamos exitosamente en concursos relacionados con la Lengua Española, materia que impartía.</a:t>
            </a:r>
          </a:p>
          <a:p>
            <a:r>
              <a:rPr lang="es-ES" sz="1050" dirty="0"/>
              <a:t>Recién llegado al centro se me asignó un primer curso que desempeñé durante apenas veinte días, pues enseguida fui designado por la Inspección para iniciar una experiencia de puesta en marcha de la EGB. Sólo hubo en Melilla tres Quintos Experimentales y uno de ellos fue el de Reyes Católicos. Al año siguiente comenzó la Segunda Etapa y en ella permanecí todos los años de mi paso por el Colegio.</a:t>
            </a:r>
          </a:p>
          <a:p>
            <a:r>
              <a:rPr lang="es-ES" sz="1050" dirty="0"/>
              <a:t>En 1989 ocupé la Dirección del centro y como en todos los puestos de responsabilidad, hubo sus luces y sus sombras, pero siempre en mi mente  estuvo aquel objetivo primario de que el colegio fuera siempre a mejor, algo difícil pues en años anteriores se había alcanzado un nivel educativo que hacía  que los alumnos procedentes de Reyes Católicos fuesen muy codiciados cuando llegaban al instituto. Aquel objetivo se cumplió gracias al fenomenal equipo de profesores de aquella época, tanto en Primera como en Segunda Etapa y por supuesto, al esfuerzo y constancia de los propios estudiantes.</a:t>
            </a:r>
          </a:p>
          <a:p>
            <a:r>
              <a:rPr lang="es-ES" sz="1050" dirty="0"/>
              <a:t> En años anteriores se habían realizado sucesivas ampliaciones para acoger al creciente número de alumnos, pero el aspecto exterior era deprimente, como se puede apreciar en las fotos de la época. Las gestiones ante la Dirección Provincial fructificaron y se le dio un cambio integral externo que aún perdura.</a:t>
            </a:r>
          </a:p>
          <a:p>
            <a:r>
              <a:rPr lang="es-ES" sz="1050" dirty="0"/>
              <a:t>En 1992 se produjo un nuevo cambio educativo y seis profesores marchamos al entonces “24 Unidades” para esta vez para iniciar la LOGSE de manera anticipada y no poco improvisada. En ese centro que hoy es el IES Miguel Fernández fui el encargado de organizar su puesta en marcha y ocupé los cargos de Jefe de Estudios y Secretario. En él transcurrieron mis últimos quince años de docencia. Años enriquecedores en los que convivimos Licenciados y Maestros de forma ejemplar.</a:t>
            </a:r>
          </a:p>
          <a:p>
            <a:r>
              <a:rPr lang="es-ES" sz="1050" dirty="0"/>
              <a:t>Sean mis últimas palabras, por una parte, para sentirme orgulloso de haber formado parte, durante el período más largo de mi carrera docente, del Claustro de Profesores y haber hecho parte del camino junto a tan grandes profesores que pertenecen ya a la historia del centro y dieron reputación y crédito al C.E.I.P. REYES CATÓLICOS. Por otra, haber contado con unos alumnos que hoy ocupan  puestos importantes en nuestra sociedad y, me consta, llevan a gala haberse formado en sus aulas.   </a:t>
            </a:r>
          </a:p>
          <a:p>
            <a:r>
              <a:rPr lang="es-ES" sz="1050" dirty="0"/>
              <a:t>Feliz aniversario y espero que juntos, los de entonces y los de ahora, a los que deseo que el día de su partida tengan tan gratos recuerdos como los que yo conservo, profesores y alumnos,  apaguemos una imaginaria y enorme tarta con cincuenta velas.</a:t>
            </a:r>
          </a:p>
        </p:txBody>
      </p:sp>
    </p:spTree>
    <p:extLst>
      <p:ext uri="{BB962C8B-B14F-4D97-AF65-F5344CB8AC3E}">
        <p14:creationId xmlns:p14="http://schemas.microsoft.com/office/powerpoint/2010/main" val="661031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559465" y="318484"/>
            <a:ext cx="7073069" cy="6221032"/>
          </a:xfrm>
          <a:prstGeom prst="rect">
            <a:avLst/>
          </a:prstGeom>
        </p:spPr>
      </p:pic>
      <p:pic>
        <p:nvPicPr>
          <p:cNvPr id="3" name="Imagen 2">
            <a:extLst>
              <a:ext uri="{FF2B5EF4-FFF2-40B4-BE49-F238E27FC236}">
                <a16:creationId xmlns:a16="http://schemas.microsoft.com/office/drawing/2014/main" id="{74DCA910-47B0-44E9-8404-10F53253AD96}"/>
              </a:ext>
            </a:extLst>
          </p:cNvPr>
          <p:cNvPicPr>
            <a:picLocks noChangeAspect="1"/>
          </p:cNvPicPr>
          <p:nvPr/>
        </p:nvPicPr>
        <p:blipFill>
          <a:blip r:embed="rId3"/>
          <a:stretch>
            <a:fillRect/>
          </a:stretch>
        </p:blipFill>
        <p:spPr>
          <a:xfrm>
            <a:off x="3609041" y="1435153"/>
            <a:ext cx="4760451" cy="3489184"/>
          </a:xfrm>
          <a:prstGeom prst="rect">
            <a:avLst/>
          </a:prstGeom>
        </p:spPr>
      </p:pic>
    </p:spTree>
    <p:extLst>
      <p:ext uri="{BB962C8B-B14F-4D97-AF65-F5344CB8AC3E}">
        <p14:creationId xmlns:p14="http://schemas.microsoft.com/office/powerpoint/2010/main" val="15813019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3" name="Imagen 2">
            <a:extLst>
              <a:ext uri="{FF2B5EF4-FFF2-40B4-BE49-F238E27FC236}">
                <a16:creationId xmlns:a16="http://schemas.microsoft.com/office/drawing/2014/main" id="{2D8166FC-20B9-4863-B75C-88110CB6D5AD}"/>
              </a:ext>
            </a:extLst>
          </p:cNvPr>
          <p:cNvPicPr>
            <a:picLocks noChangeAspect="1"/>
          </p:cNvPicPr>
          <p:nvPr/>
        </p:nvPicPr>
        <p:blipFill>
          <a:blip r:embed="rId3"/>
          <a:stretch>
            <a:fillRect/>
          </a:stretch>
        </p:blipFill>
        <p:spPr>
          <a:xfrm>
            <a:off x="4481848" y="1280430"/>
            <a:ext cx="3136006" cy="4406286"/>
          </a:xfrm>
          <a:prstGeom prst="rect">
            <a:avLst/>
          </a:prstGeom>
        </p:spPr>
      </p:pic>
    </p:spTree>
    <p:extLst>
      <p:ext uri="{BB962C8B-B14F-4D97-AF65-F5344CB8AC3E}">
        <p14:creationId xmlns:p14="http://schemas.microsoft.com/office/powerpoint/2010/main" val="3173268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6D1DC60-6F01-4D1F-8C87-51C1A50AD772}"/>
              </a:ext>
            </a:extLst>
          </p:cNvPr>
          <p:cNvPicPr>
            <a:picLocks noChangeAspect="1"/>
          </p:cNvPicPr>
          <p:nvPr/>
        </p:nvPicPr>
        <p:blipFill>
          <a:blip r:embed="rId2"/>
          <a:stretch>
            <a:fillRect/>
          </a:stretch>
        </p:blipFill>
        <p:spPr>
          <a:xfrm>
            <a:off x="0" y="427839"/>
            <a:ext cx="11271075" cy="6555996"/>
          </a:xfrm>
          <a:prstGeom prst="rect">
            <a:avLst/>
          </a:prstGeom>
        </p:spPr>
      </p:pic>
      <p:sp>
        <p:nvSpPr>
          <p:cNvPr id="3" name="CuadroTexto 2">
            <a:extLst>
              <a:ext uri="{FF2B5EF4-FFF2-40B4-BE49-F238E27FC236}">
                <a16:creationId xmlns:a16="http://schemas.microsoft.com/office/drawing/2014/main" id="{A8C4AC7E-A801-46ED-BA3D-49110BCA6E3C}"/>
              </a:ext>
            </a:extLst>
          </p:cNvPr>
          <p:cNvSpPr txBox="1"/>
          <p:nvPr/>
        </p:nvSpPr>
        <p:spPr>
          <a:xfrm>
            <a:off x="352338" y="763398"/>
            <a:ext cx="9647339" cy="369332"/>
          </a:xfrm>
          <a:prstGeom prst="rect">
            <a:avLst/>
          </a:prstGeom>
          <a:noFill/>
        </p:spPr>
        <p:txBody>
          <a:bodyPr wrap="square" rtlCol="0">
            <a:spAutoFit/>
          </a:bodyPr>
          <a:lstStyle/>
          <a:p>
            <a:r>
              <a:rPr lang="es-ES" dirty="0"/>
              <a:t>PILAR BURGOS OLIVARES</a:t>
            </a:r>
          </a:p>
        </p:txBody>
      </p:sp>
    </p:spTree>
    <p:extLst>
      <p:ext uri="{BB962C8B-B14F-4D97-AF65-F5344CB8AC3E}">
        <p14:creationId xmlns:p14="http://schemas.microsoft.com/office/powerpoint/2010/main" val="18989589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imágenes prediseñadas&#10;&#10;Descripción generada automáticamente">
            <a:extLst>
              <a:ext uri="{FF2B5EF4-FFF2-40B4-BE49-F238E27FC236}">
                <a16:creationId xmlns:a16="http://schemas.microsoft.com/office/drawing/2014/main" id="{2D38ABAB-7666-47DA-AC68-6F905C7873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6706" y="1891430"/>
            <a:ext cx="3298587" cy="2929145"/>
          </a:xfrm>
          <a:prstGeom prst="rect">
            <a:avLst/>
          </a:prstGeom>
        </p:spPr>
      </p:pic>
    </p:spTree>
    <p:extLst>
      <p:ext uri="{BB962C8B-B14F-4D97-AF65-F5344CB8AC3E}">
        <p14:creationId xmlns:p14="http://schemas.microsoft.com/office/powerpoint/2010/main" val="29770101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persona, edificio, cielo, personas&#10;&#10;Descripción generada automáticamente">
            <a:extLst>
              <a:ext uri="{FF2B5EF4-FFF2-40B4-BE49-F238E27FC236}">
                <a16:creationId xmlns:a16="http://schemas.microsoft.com/office/drawing/2014/main" id="{C18EB5BF-E1D5-4CFD-8195-93CA3BB33A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2770" y="1274078"/>
            <a:ext cx="5746459" cy="4309844"/>
          </a:xfrm>
          <a:prstGeom prst="rect">
            <a:avLst/>
          </a:prstGeom>
        </p:spPr>
      </p:pic>
    </p:spTree>
    <p:extLst>
      <p:ext uri="{BB962C8B-B14F-4D97-AF65-F5344CB8AC3E}">
        <p14:creationId xmlns:p14="http://schemas.microsoft.com/office/powerpoint/2010/main" val="23790957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559465" y="380704"/>
            <a:ext cx="7073069" cy="6221032"/>
          </a:xfrm>
          <a:prstGeom prst="rect">
            <a:avLst/>
          </a:prstGeom>
        </p:spPr>
      </p:pic>
      <p:pic>
        <p:nvPicPr>
          <p:cNvPr id="4" name="Imagen 3" descr="Imagen que contiene texto&#10;&#10;Descripción generada automáticamente">
            <a:extLst>
              <a:ext uri="{FF2B5EF4-FFF2-40B4-BE49-F238E27FC236}">
                <a16:creationId xmlns:a16="http://schemas.microsoft.com/office/drawing/2014/main" id="{9449F0EB-2B2A-4D3F-85C4-5748FEA9DC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330" y="1245645"/>
            <a:ext cx="3347208" cy="4415115"/>
          </a:xfrm>
          <a:prstGeom prst="rect">
            <a:avLst/>
          </a:prstGeom>
        </p:spPr>
      </p:pic>
    </p:spTree>
    <p:extLst>
      <p:ext uri="{BB962C8B-B14F-4D97-AF65-F5344CB8AC3E}">
        <p14:creationId xmlns:p14="http://schemas.microsoft.com/office/powerpoint/2010/main" val="25552856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texto&#10;&#10;Descripción generada automáticamente">
            <a:extLst>
              <a:ext uri="{FF2B5EF4-FFF2-40B4-BE49-F238E27FC236}">
                <a16:creationId xmlns:a16="http://schemas.microsoft.com/office/drawing/2014/main" id="{1407896A-BB75-4C67-A6D6-615FB9F4A4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0934" y="1376250"/>
            <a:ext cx="3995722" cy="3976985"/>
          </a:xfrm>
          <a:prstGeom prst="rect">
            <a:avLst/>
          </a:prstGeom>
        </p:spPr>
      </p:pic>
    </p:spTree>
    <p:extLst>
      <p:ext uri="{BB962C8B-B14F-4D97-AF65-F5344CB8AC3E}">
        <p14:creationId xmlns:p14="http://schemas.microsoft.com/office/powerpoint/2010/main" val="21401034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edificio, cielo, exterior, calle&#10;&#10;Descripción generada automáticamente">
            <a:extLst>
              <a:ext uri="{FF2B5EF4-FFF2-40B4-BE49-F238E27FC236}">
                <a16:creationId xmlns:a16="http://schemas.microsoft.com/office/drawing/2014/main" id="{3F50587E-3FE0-4970-B58A-8475D777A8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1358900"/>
            <a:ext cx="6357112" cy="4295346"/>
          </a:xfrm>
          <a:prstGeom prst="rect">
            <a:avLst/>
          </a:prstGeom>
        </p:spPr>
      </p:pic>
    </p:spTree>
    <p:extLst>
      <p:ext uri="{BB962C8B-B14F-4D97-AF65-F5344CB8AC3E}">
        <p14:creationId xmlns:p14="http://schemas.microsoft.com/office/powerpoint/2010/main" val="9749361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persona, ropa, gafas, pared&#10;&#10;Descripción generada automáticamente">
            <a:extLst>
              <a:ext uri="{FF2B5EF4-FFF2-40B4-BE49-F238E27FC236}">
                <a16:creationId xmlns:a16="http://schemas.microsoft.com/office/drawing/2014/main" id="{1D6F8A83-1014-40B9-A348-3DEF850709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4747" y="1253224"/>
            <a:ext cx="3354460" cy="4472613"/>
          </a:xfrm>
          <a:prstGeom prst="rect">
            <a:avLst/>
          </a:prstGeom>
        </p:spPr>
      </p:pic>
    </p:spTree>
    <p:extLst>
      <p:ext uri="{BB962C8B-B14F-4D97-AF65-F5344CB8AC3E}">
        <p14:creationId xmlns:p14="http://schemas.microsoft.com/office/powerpoint/2010/main" val="1020970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6D1DC60-6F01-4D1F-8C87-51C1A50AD772}"/>
              </a:ext>
            </a:extLst>
          </p:cNvPr>
          <p:cNvPicPr>
            <a:picLocks noChangeAspect="1"/>
          </p:cNvPicPr>
          <p:nvPr/>
        </p:nvPicPr>
        <p:blipFill>
          <a:blip r:embed="rId2"/>
          <a:stretch>
            <a:fillRect/>
          </a:stretch>
        </p:blipFill>
        <p:spPr>
          <a:xfrm>
            <a:off x="460462" y="0"/>
            <a:ext cx="11271075" cy="6555996"/>
          </a:xfrm>
          <a:prstGeom prst="rect">
            <a:avLst/>
          </a:prstGeom>
        </p:spPr>
      </p:pic>
      <p:sp>
        <p:nvSpPr>
          <p:cNvPr id="3" name="CuadroTexto 2">
            <a:extLst>
              <a:ext uri="{FF2B5EF4-FFF2-40B4-BE49-F238E27FC236}">
                <a16:creationId xmlns:a16="http://schemas.microsoft.com/office/drawing/2014/main" id="{C84A8971-E87E-4C2D-860E-1F4CF34C4EE8}"/>
              </a:ext>
            </a:extLst>
          </p:cNvPr>
          <p:cNvSpPr txBox="1"/>
          <p:nvPr/>
        </p:nvSpPr>
        <p:spPr>
          <a:xfrm>
            <a:off x="75502" y="1929468"/>
            <a:ext cx="10016455" cy="3693319"/>
          </a:xfrm>
          <a:prstGeom prst="rect">
            <a:avLst/>
          </a:prstGeom>
          <a:noFill/>
        </p:spPr>
        <p:txBody>
          <a:bodyPr wrap="square" rtlCol="0">
            <a:spAutoFit/>
          </a:bodyPr>
          <a:lstStyle/>
          <a:p>
            <a:r>
              <a:rPr lang="es-ES" dirty="0"/>
              <a:t>MARÍA JOSEFA RUIZ DELGADO</a:t>
            </a:r>
          </a:p>
          <a:p>
            <a:r>
              <a:rPr lang="es-ES" dirty="0"/>
              <a:t>Nacida el 20 de septiembre de 1951 en Melilla.</a:t>
            </a:r>
          </a:p>
          <a:p>
            <a:r>
              <a:rPr lang="es-ES" dirty="0"/>
              <a:t>En mayo de 1975 contrajo matrimonio con Angel Herrera de la Rosa fruto del cual tuvo tres hijos (Angel, Ignacio José y Elena).</a:t>
            </a:r>
          </a:p>
          <a:p>
            <a:r>
              <a:rPr lang="es-ES" dirty="0"/>
              <a:t>De su trayectoria profesional podemos destacar que en 1972 concluyó sus estudios de Magisterio en Melilla y ese mismo año (1972) con tan sólo 20 años, comenzó su vida laboral en un centro infantil de Barrio Virgen de la Victoria de Melilla. En 1975 la destinaron a Málaga, donde estuvo hasta 1982, ejerciendo la docencia en varios colegios malagueños, uno de ellos llamado “25 años de Paz”</a:t>
            </a:r>
          </a:p>
          <a:p>
            <a:r>
              <a:rPr lang="es-ES" dirty="0"/>
              <a:t>Em septiembre de 1982 volvió a Melilla, su ciudad natal, con destino definitivo en el CEIP “Reyes Católicos”, el que ha sido su centro durante el resto de su trayectoria profesional hasta septiembre de 2018, donde su pasión por la enseñanza se ha visto reflejada hasta el último día activo.</a:t>
            </a:r>
          </a:p>
          <a:p>
            <a:r>
              <a:rPr lang="es-ES" dirty="0"/>
              <a:t>Aproximadamente durante 25 años (1985-2010) mantuvo el cargo de Jefa de Estudios del centro y desde el año 2010 hasta junio de 2018 fue la Directora del mismo.</a:t>
            </a:r>
          </a:p>
        </p:txBody>
      </p:sp>
    </p:spTree>
    <p:extLst>
      <p:ext uri="{BB962C8B-B14F-4D97-AF65-F5344CB8AC3E}">
        <p14:creationId xmlns:p14="http://schemas.microsoft.com/office/powerpoint/2010/main" val="1664866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a:extLst>
              <a:ext uri="{FF2B5EF4-FFF2-40B4-BE49-F238E27FC236}">
                <a16:creationId xmlns:a16="http://schemas.microsoft.com/office/drawing/2014/main" id="{6B2B1799-49E7-4E16-9AF9-264CF8CC74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3709" y="1251752"/>
            <a:ext cx="5838046" cy="4412052"/>
          </a:xfrm>
          <a:prstGeom prst="rect">
            <a:avLst/>
          </a:prstGeom>
        </p:spPr>
      </p:pic>
    </p:spTree>
    <p:extLst>
      <p:ext uri="{BB962C8B-B14F-4D97-AF65-F5344CB8AC3E}">
        <p14:creationId xmlns:p14="http://schemas.microsoft.com/office/powerpoint/2010/main" val="28840960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cielo, exterior, carretera, edificio&#10;&#10;Descripción generada automáticamente">
            <a:extLst>
              <a:ext uri="{FF2B5EF4-FFF2-40B4-BE49-F238E27FC236}">
                <a16:creationId xmlns:a16="http://schemas.microsoft.com/office/drawing/2014/main" id="{997DD4CA-C076-486C-8434-04E62A0D37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1013" y="1236427"/>
            <a:ext cx="5915205" cy="4436404"/>
          </a:xfrm>
          <a:prstGeom prst="rect">
            <a:avLst/>
          </a:prstGeom>
        </p:spPr>
      </p:pic>
    </p:spTree>
    <p:extLst>
      <p:ext uri="{BB962C8B-B14F-4D97-AF65-F5344CB8AC3E}">
        <p14:creationId xmlns:p14="http://schemas.microsoft.com/office/powerpoint/2010/main" val="31082974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7" name="Imagen 6" descr="Imagen que contiene captura de pantalla&#10;&#10;Descripción generada automáticamente">
            <a:extLst>
              <a:ext uri="{FF2B5EF4-FFF2-40B4-BE49-F238E27FC236}">
                <a16:creationId xmlns:a16="http://schemas.microsoft.com/office/drawing/2014/main" id="{0CD449BB-710E-48C5-B9DF-A862B88C3B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273" y="1331488"/>
            <a:ext cx="3639916" cy="4195023"/>
          </a:xfrm>
          <a:prstGeom prst="rect">
            <a:avLst/>
          </a:prstGeom>
        </p:spPr>
      </p:pic>
    </p:spTree>
    <p:extLst>
      <p:ext uri="{BB962C8B-B14F-4D97-AF65-F5344CB8AC3E}">
        <p14:creationId xmlns:p14="http://schemas.microsoft.com/office/powerpoint/2010/main" val="20547434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persona, ropa, mujer, pared&#10;&#10;Descripción generada automáticamente">
            <a:extLst>
              <a:ext uri="{FF2B5EF4-FFF2-40B4-BE49-F238E27FC236}">
                <a16:creationId xmlns:a16="http://schemas.microsoft.com/office/drawing/2014/main" id="{836CBD11-DD3F-4DD9-8281-422B44C773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305" y="1302478"/>
            <a:ext cx="3731390" cy="4382505"/>
          </a:xfrm>
          <a:prstGeom prst="rect">
            <a:avLst/>
          </a:prstGeom>
        </p:spPr>
      </p:pic>
    </p:spTree>
    <p:extLst>
      <p:ext uri="{BB962C8B-B14F-4D97-AF65-F5344CB8AC3E}">
        <p14:creationId xmlns:p14="http://schemas.microsoft.com/office/powerpoint/2010/main" val="32693568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4" name="Imagen 3" descr="Imagen que contiene edificio, exterior, señal, cielo&#10;&#10;Descripción generada automáticamente">
            <a:extLst>
              <a:ext uri="{FF2B5EF4-FFF2-40B4-BE49-F238E27FC236}">
                <a16:creationId xmlns:a16="http://schemas.microsoft.com/office/drawing/2014/main" id="{CC1F1A80-AFCA-4C56-BEA1-0BB0EBF2FE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513" y="1216840"/>
            <a:ext cx="2814974" cy="4424320"/>
          </a:xfrm>
          <a:prstGeom prst="rect">
            <a:avLst/>
          </a:prstGeom>
        </p:spPr>
      </p:pic>
    </p:spTree>
    <p:extLst>
      <p:ext uri="{BB962C8B-B14F-4D97-AF65-F5344CB8AC3E}">
        <p14:creationId xmlns:p14="http://schemas.microsoft.com/office/powerpoint/2010/main" val="9283605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8AB64E-DA9A-4E4A-87FB-C6D621BAEDB3}"/>
              </a:ext>
            </a:extLst>
          </p:cNvPr>
          <p:cNvPicPr>
            <a:picLocks noChangeAspect="1"/>
          </p:cNvPicPr>
          <p:nvPr/>
        </p:nvPicPr>
        <p:blipFill>
          <a:blip r:embed="rId2"/>
          <a:stretch>
            <a:fillRect/>
          </a:stretch>
        </p:blipFill>
        <p:spPr>
          <a:xfrm>
            <a:off x="2649282" y="397482"/>
            <a:ext cx="7073069" cy="6221032"/>
          </a:xfrm>
          <a:prstGeom prst="rect">
            <a:avLst/>
          </a:prstGeom>
        </p:spPr>
      </p:pic>
      <p:pic>
        <p:nvPicPr>
          <p:cNvPr id="5" name="23 Imagen" descr="_7R39984.jpg">
            <a:extLst>
              <a:ext uri="{FF2B5EF4-FFF2-40B4-BE49-F238E27FC236}">
                <a16:creationId xmlns:a16="http://schemas.microsoft.com/office/drawing/2014/main" id="{A6F5EEA5-8A89-416D-B0BF-D7B6EB0432F4}"/>
              </a:ext>
            </a:extLst>
          </p:cNvPr>
          <p:cNvPicPr>
            <a:picLocks noChangeAspect="1"/>
          </p:cNvPicPr>
          <p:nvPr/>
        </p:nvPicPr>
        <p:blipFill>
          <a:blip r:embed="rId3" cstate="print"/>
          <a:stretch>
            <a:fillRect/>
          </a:stretch>
        </p:blipFill>
        <p:spPr>
          <a:xfrm>
            <a:off x="3237764" y="1571864"/>
            <a:ext cx="5411286" cy="3609223"/>
          </a:xfrm>
          <a:prstGeom prst="rect">
            <a:avLst/>
          </a:prstGeom>
        </p:spPr>
      </p:pic>
    </p:spTree>
    <p:extLst>
      <p:ext uri="{BB962C8B-B14F-4D97-AF65-F5344CB8AC3E}">
        <p14:creationId xmlns:p14="http://schemas.microsoft.com/office/powerpoint/2010/main" val="2804382302"/>
      </p:ext>
    </p:extLst>
  </p:cSld>
  <p:clrMapOvr>
    <a:masterClrMapping/>
  </p:clrMapOvr>
</p:sld>
</file>

<file path=ppt/theme/theme1.xml><?xml version="1.0" encoding="utf-8"?>
<a:theme xmlns:a="http://schemas.openxmlformats.org/drawingml/2006/main" name="Tema de Offic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cala de tiempo Reyes católicos.potx" id="{F18804C0-083A-4AED-A916-8E287C3FC75D}" vid="{10049172-5289-43B1-AAB3-D4F1BD1A6F54}"/>
    </a:ext>
  </a:extLst>
</a:theme>
</file>

<file path=ppt/theme/theme2.xml><?xml version="1.0" encoding="utf-8"?>
<a:theme xmlns:a="http://schemas.openxmlformats.org/drawingml/2006/main" name="Schoo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D7_Designslide_V2_School new.potx" id="{8DB0681D-4294-439B-B0C9-BD98A9C3C5F6}" vid="{7F1AA6CD-5A4A-433C-8D5D-257429031F98}"/>
    </a:ext>
  </a:extLst>
</a:theme>
</file>

<file path=ppt/theme/theme3.xml><?xml version="1.0" encoding="utf-8"?>
<a:theme xmlns:a="http://schemas.openxmlformats.org/drawingml/2006/main" name="Film_Strip_SHIP_TP102728030">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cala de tiempo Reyes católicos.potx" id="{F18804C0-083A-4AED-A916-8E287C3FC75D}" vid="{8166B5C2-8248-44E2-B99B-33D1A6FB3DB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AE1C5B0F-2666-4BB6-ADB9-9919EF4E2E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E537A99-8899-4B60-A2C9-ECB3115C7169}">
  <ds:schemaRefs>
    <ds:schemaRef ds:uri="http://schemas.microsoft.com/office/infopath/2007/PartnerControls"/>
    <ds:schemaRef ds:uri="fb0879af-3eba-417a-a55a-ffe6dcd6ca77"/>
    <ds:schemaRef ds:uri="http://purl.org/dc/terms/"/>
    <ds:schemaRef ds:uri="http://schemas.microsoft.com/office/2006/metadata/properties"/>
    <ds:schemaRef ds:uri="http://schemas.microsoft.com/office/2006/documentManagement/types"/>
    <ds:schemaRef ds:uri="http://schemas.microsoft.com/sharepoint/v3"/>
    <ds:schemaRef ds:uri="http://purl.org/dc/elements/1.1/"/>
    <ds:schemaRef ds:uri="6dc4bcd6-49db-4c07-9060-8acfc67cef9f"/>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4530</Words>
  <Application>Microsoft Office PowerPoint</Application>
  <PresentationFormat>Panorámica</PresentationFormat>
  <Paragraphs>237</Paragraphs>
  <Slides>50</Slides>
  <Notes>1</Notes>
  <HiddenSlides>0</HiddenSlides>
  <MMClips>0</MMClips>
  <ScaleCrop>false</ScaleCrop>
  <HeadingPairs>
    <vt:vector size="6" baseType="variant">
      <vt:variant>
        <vt:lpstr>Fuentes usadas</vt:lpstr>
      </vt:variant>
      <vt:variant>
        <vt:i4>5</vt:i4>
      </vt:variant>
      <vt:variant>
        <vt:lpstr>Tema</vt:lpstr>
      </vt:variant>
      <vt:variant>
        <vt:i4>3</vt:i4>
      </vt:variant>
      <vt:variant>
        <vt:lpstr>Títulos de diapositiva</vt:lpstr>
      </vt:variant>
      <vt:variant>
        <vt:i4>50</vt:i4>
      </vt:variant>
    </vt:vector>
  </HeadingPairs>
  <TitlesOfParts>
    <vt:vector size="58" baseType="lpstr">
      <vt:lpstr>Arial</vt:lpstr>
      <vt:lpstr>Calibri</vt:lpstr>
      <vt:lpstr>Calibri Light</vt:lpstr>
      <vt:lpstr>Century Gothic</vt:lpstr>
      <vt:lpstr>Times New Roman</vt:lpstr>
      <vt:lpstr>Tema de Office</vt:lpstr>
      <vt:lpstr>School</vt:lpstr>
      <vt:lpstr>Film_Strip_SHIP_TP102728030</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OTROS PROGRAMAS</vt:lpstr>
      <vt:lpstr>PROGRAMAS PERMANENTES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2018-08-16T07:55:02Z</dcterms:created>
  <dcterms:modified xsi:type="dcterms:W3CDTF">2019-02-11T22:42:07Z</dcterms:modified>
</cp:coreProperties>
</file>