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1D58F-4E22-4A71-B1D9-3D1D1917A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4FDF80-7834-4D3D-94DC-7D0BC7EFE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D60597-25E5-4BC4-9A94-8EDAE332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337620-5A77-4445-B2F6-8DD28CE2F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3EC23E-986F-486D-A7EE-CA231417D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161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9D722-7CDE-4BEF-AA1E-40A0916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365119-BA1C-4BB6-AB7F-78FC1E74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958BF2-4569-42EF-9E51-B737C6FB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3604D1-76BB-4774-A62E-489453C18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D03801-DDEF-488A-ADCE-D10FF164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57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41A90-DD6C-48DD-801C-51A3D2DA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6BF8A5-D702-47C9-892E-0D273BE20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00A9FB-DE18-4B52-957D-4C7AE3D3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C36837-2496-4B94-90C5-30826275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B5003F-951A-4343-A42D-C055D3B1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540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CE7FF-3C3A-4956-BB13-C1BF7F84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95F92E-82C1-48DF-9190-BA0572897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A4E216-04DD-4A7B-AD18-136A6585F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0D2F2F-AD62-4695-B8CB-30CDC16AC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408704-5D87-4654-AB19-7C756CEB5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4FEF2E-9EC5-4D68-A6C9-3745B346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28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6BBE3-BC10-4622-ABB8-7FF8530B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ECB8EB-0A90-45ED-A27A-407214C4A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4AEED0-21F9-4266-9912-A9AB3CEF4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909ADC-2F19-47DD-BE45-8CF3A06D3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9B3C0B-A718-4856-9601-73BFADE8A9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ECB9DCF-D197-4F8A-8144-F3DE1DDD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052CC6-9B2E-4650-96AF-156594C0C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D82D197-17C5-44B6-AD2A-49A7DC17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32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4A2A7-0577-449B-A8C7-D32AFDD0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A8C9C99-7ADA-4D4C-93A7-D2EA95E9A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78C60C-FC0C-4C52-B3BC-296EF719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419690-F365-4A47-9B13-7FC28F43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85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BB2FF5-72FE-4DF6-A6C2-8857D111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F8E5481-B5A8-4EED-85B4-A08D63B2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EB8BEB3-89DC-40B3-9F2A-4BB44FEAD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68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059AF-374C-4BD2-94E6-87EFA94DF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C78036-3EE0-438A-BDA4-8CE0E5247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8D14B6-29BE-4CAA-A1CD-6F56B2122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1BF5C3-F755-4896-82B6-B83FBB1D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94F623-AAF6-4670-BD9D-BFCFE8C2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8CCF2B-F82A-45FD-A422-C34FC359C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27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A133A-A23D-4224-9198-531039BC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5BBB72F-B9BC-4AA8-BC10-6B61DDB80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A17925-EFB3-43AB-9633-9192317D6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3126C1-B313-4571-8BDA-F0111B87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220944-D941-4E61-BC8D-F2760A8D4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7F8090-D701-4534-8C34-DFE7B87C7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649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CEF81-C7A3-4770-AF82-B212103AF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0DC304-DE4B-4BF9-B57A-4C10FFB41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638650-7198-41C4-B15F-BB75754D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5DA27E-1CD5-46C8-AB6E-40B6CA25F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D798B-968A-4389-821F-3ACFE909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30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DEF5A4-B72E-482A-9E3C-CDB824581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C3D632-A2EC-4C40-9171-978775ACB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390D7-F4F7-4242-9AF4-E43C870A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EB7ED8-575F-4226-BAA9-54E599FF9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BA5E5B-BD24-43F2-A995-7EB9802B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62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451F6A-A8D8-4FDA-A147-A8B8F1D41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75502B-85F1-470E-8ED2-72C407899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B41F5B-AE73-4972-97A2-06CF02BC6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54750-B009-45D5-A21A-B772EA964DFB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1E1857-9A47-47C3-B350-94FA7EE7F5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0CCB7D-2902-4005-B280-C94418944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53A66-26CD-4FC0-BD0D-FCD16BC617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94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C64AE-4C31-4177-85DE-9E2027607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UNIDAD 2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339046-50CC-41A0-A8B5-A825467EB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5277" y="3471383"/>
            <a:ext cx="9144000" cy="1655762"/>
          </a:xfrm>
        </p:spPr>
        <p:txBody>
          <a:bodyPr/>
          <a:lstStyle/>
          <a:p>
            <a:r>
              <a:rPr lang="es-ES" dirty="0"/>
              <a:t>¡</a:t>
            </a:r>
            <a:r>
              <a:rPr lang="es-ES" dirty="0" err="1"/>
              <a:t>Oido</a:t>
            </a:r>
            <a:r>
              <a:rPr lang="es-ES" dirty="0"/>
              <a:t>, cocina!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225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E94302-3127-43AA-B9C5-A29118ADC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00" y="0"/>
            <a:ext cx="10637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1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25659A-9A90-4EA2-BF78-EE80D36F8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12" y="1297000"/>
            <a:ext cx="11589376" cy="4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1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4094DC-4E92-4B51-A990-913C45FAC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625" y="1797500"/>
            <a:ext cx="4488750" cy="32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4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C1C4396-94D6-476B-9AAB-A038C2266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49" y="380499"/>
            <a:ext cx="10657501" cy="609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0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8E3847-8105-41F4-8B02-0913A7261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2022"/>
            <a:ext cx="12192000" cy="529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21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004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</Words>
  <Application>Microsoft Office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UNIDAD 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 2</dc:title>
  <dc:creator>José Antonio Pérez de la Rosa</dc:creator>
  <cp:lastModifiedBy>José Antonio Pérez de la Rosa</cp:lastModifiedBy>
  <cp:revision>4</cp:revision>
  <dcterms:created xsi:type="dcterms:W3CDTF">2018-10-14T20:57:03Z</dcterms:created>
  <dcterms:modified xsi:type="dcterms:W3CDTF">2018-10-14T22:10:20Z</dcterms:modified>
</cp:coreProperties>
</file>