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19"/>
  </p:handoutMasterIdLst>
  <p:sldIdLst>
    <p:sldId id="256" r:id="rId2"/>
    <p:sldId id="257" r:id="rId3"/>
    <p:sldId id="258" r:id="rId4"/>
    <p:sldId id="259" r:id="rId5"/>
    <p:sldId id="263" r:id="rId6"/>
    <p:sldId id="261" r:id="rId7"/>
    <p:sldId id="262" r:id="rId8"/>
    <p:sldId id="264" r:id="rId9"/>
    <p:sldId id="270" r:id="rId10"/>
    <p:sldId id="269" r:id="rId11"/>
    <p:sldId id="265" r:id="rId12"/>
    <p:sldId id="271" r:id="rId13"/>
    <p:sldId id="266" r:id="rId14"/>
    <p:sldId id="272" r:id="rId15"/>
    <p:sldId id="274" r:id="rId16"/>
    <p:sldId id="267" r:id="rId17"/>
    <p:sldId id="273" r:id="rId1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a:extLst>
              <a:ext uri="{FF2B5EF4-FFF2-40B4-BE49-F238E27FC236}">
                <a16:creationId xmlns:a16="http://schemas.microsoft.com/office/drawing/2014/main" id="{18D36304-171B-489F-8128-6299918BA92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Arial" charset="0"/>
              </a:defRPr>
            </a:lvl1pPr>
          </a:lstStyle>
          <a:p>
            <a:pPr>
              <a:defRPr/>
            </a:pPr>
            <a:endParaRPr lang="es-ES"/>
          </a:p>
        </p:txBody>
      </p:sp>
      <p:sp>
        <p:nvSpPr>
          <p:cNvPr id="3" name="2 Marcador de fecha">
            <a:extLst>
              <a:ext uri="{FF2B5EF4-FFF2-40B4-BE49-F238E27FC236}">
                <a16:creationId xmlns:a16="http://schemas.microsoft.com/office/drawing/2014/main" id="{114259B5-DC78-433E-B61A-6C0743C85E66}"/>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Arial" charset="0"/>
              </a:defRPr>
            </a:lvl1pPr>
          </a:lstStyle>
          <a:p>
            <a:pPr>
              <a:defRPr/>
            </a:pPr>
            <a:fld id="{60FFA4BE-38BB-4D91-A1E3-808DC70E76E0}" type="datetimeFigureOut">
              <a:rPr lang="es-ES"/>
              <a:pPr>
                <a:defRPr/>
              </a:pPr>
              <a:t>24/10/2017</a:t>
            </a:fld>
            <a:endParaRPr lang="es-ES"/>
          </a:p>
        </p:txBody>
      </p:sp>
      <p:sp>
        <p:nvSpPr>
          <p:cNvPr id="4" name="3 Marcador de pie de página">
            <a:extLst>
              <a:ext uri="{FF2B5EF4-FFF2-40B4-BE49-F238E27FC236}">
                <a16:creationId xmlns:a16="http://schemas.microsoft.com/office/drawing/2014/main" id="{58A72F32-5C59-4472-9A36-DBABC6250584}"/>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Arial" charset="0"/>
              </a:defRPr>
            </a:lvl1pPr>
          </a:lstStyle>
          <a:p>
            <a:pPr>
              <a:defRPr/>
            </a:pPr>
            <a:endParaRPr lang="es-ES"/>
          </a:p>
        </p:txBody>
      </p:sp>
      <p:sp>
        <p:nvSpPr>
          <p:cNvPr id="5" name="4 Marcador de número de diapositiva">
            <a:extLst>
              <a:ext uri="{FF2B5EF4-FFF2-40B4-BE49-F238E27FC236}">
                <a16:creationId xmlns:a16="http://schemas.microsoft.com/office/drawing/2014/main" id="{77C26FF2-44B4-4D44-AC99-94FB0C871A42}"/>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4036BFB-DBAC-447B-8987-0B7841BD9341}" type="slidenum">
              <a:rPr lang="es-ES" altLang="es-ES"/>
              <a:pPr/>
              <a:t>‹Nº›</a:t>
            </a:fld>
            <a:endParaRPr lang="es-ES" altLang="es-E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4" name="9 Rectángulo">
            <a:extLst>
              <a:ext uri="{FF2B5EF4-FFF2-40B4-BE49-F238E27FC236}">
                <a16:creationId xmlns:a16="http://schemas.microsoft.com/office/drawing/2014/main" id="{00B5B257-6B4A-41AF-A67C-FC89B04575B0}"/>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10 Rectángulo">
            <a:extLst>
              <a:ext uri="{FF2B5EF4-FFF2-40B4-BE49-F238E27FC236}">
                <a16:creationId xmlns:a16="http://schemas.microsoft.com/office/drawing/2014/main" id="{AE8FAD7B-7FF3-4369-A3A6-47E0FBB94B06}"/>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11 Rectángulo">
            <a:extLst>
              <a:ext uri="{FF2B5EF4-FFF2-40B4-BE49-F238E27FC236}">
                <a16:creationId xmlns:a16="http://schemas.microsoft.com/office/drawing/2014/main" id="{372A0F3F-DE81-4A7D-822E-B8210FAA4720}"/>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lang="es-ES"/>
              <a:t>Haga clic para modificar el estilo de título del patrón</a:t>
            </a:r>
            <a:endParaRPr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7" name="27 Marcador de fecha">
            <a:extLst>
              <a:ext uri="{FF2B5EF4-FFF2-40B4-BE49-F238E27FC236}">
                <a16:creationId xmlns:a16="http://schemas.microsoft.com/office/drawing/2014/main" id="{3E6E2DFD-08F1-42E8-8EF7-4B3D424FFADE}"/>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C2297C9A-1896-4A02-84B9-7576B322B60C}" type="datetimeFigureOut">
              <a:rPr lang="es-ES"/>
              <a:pPr>
                <a:defRPr/>
              </a:pPr>
              <a:t>24/10/2017</a:t>
            </a:fld>
            <a:endParaRPr lang="es-ES"/>
          </a:p>
        </p:txBody>
      </p:sp>
      <p:sp>
        <p:nvSpPr>
          <p:cNvPr id="10" name="16 Marcador de pie de página">
            <a:extLst>
              <a:ext uri="{FF2B5EF4-FFF2-40B4-BE49-F238E27FC236}">
                <a16:creationId xmlns:a16="http://schemas.microsoft.com/office/drawing/2014/main" id="{15D6796B-39AA-4C17-A7B0-5CC4A749A2F7}"/>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s-ES"/>
          </a:p>
        </p:txBody>
      </p:sp>
      <p:sp>
        <p:nvSpPr>
          <p:cNvPr id="11" name="28 Marcador de número de diapositiva">
            <a:extLst>
              <a:ext uri="{FF2B5EF4-FFF2-40B4-BE49-F238E27FC236}">
                <a16:creationId xmlns:a16="http://schemas.microsoft.com/office/drawing/2014/main" id="{AC10287B-3883-4084-A832-39A26231F360}"/>
              </a:ext>
            </a:extLst>
          </p:cNvPr>
          <p:cNvSpPr>
            <a:spLocks noGrp="1"/>
          </p:cNvSpPr>
          <p:nvPr>
            <p:ph type="sldNum" sz="quarter" idx="12"/>
          </p:nvPr>
        </p:nvSpPr>
        <p:spPr>
          <a:xfrm>
            <a:off x="8001000" y="228600"/>
            <a:ext cx="838200" cy="381000"/>
          </a:xfrm>
        </p:spPr>
        <p:txBody>
          <a:bodyPr/>
          <a:lstStyle>
            <a:lvl1pPr>
              <a:defRPr>
                <a:solidFill>
                  <a:schemeClr val="tx2"/>
                </a:solidFill>
              </a:defRPr>
            </a:lvl1pPr>
          </a:lstStyle>
          <a:p>
            <a:fld id="{5887AFE9-E4D5-4EC3-996A-72EAA67D73A5}" type="slidenum">
              <a:rPr lang="es-ES" altLang="es-ES"/>
              <a:pPr/>
              <a:t>‹Nº›</a:t>
            </a:fld>
            <a:endParaRPr lang="es-ES" altLang="es-ES"/>
          </a:p>
        </p:txBody>
      </p:sp>
    </p:spTree>
    <p:extLst>
      <p:ext uri="{BB962C8B-B14F-4D97-AF65-F5344CB8AC3E}">
        <p14:creationId xmlns:p14="http://schemas.microsoft.com/office/powerpoint/2010/main" val="217156532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612648" y="1600200"/>
            <a:ext cx="81534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a:extLst>
              <a:ext uri="{FF2B5EF4-FFF2-40B4-BE49-F238E27FC236}">
                <a16:creationId xmlns:a16="http://schemas.microsoft.com/office/drawing/2014/main" id="{4DF5553E-F7FB-437C-AD3B-34CE769582EE}"/>
              </a:ext>
            </a:extLst>
          </p:cNvPr>
          <p:cNvSpPr>
            <a:spLocks noGrp="1"/>
          </p:cNvSpPr>
          <p:nvPr>
            <p:ph type="dt" sz="half" idx="10"/>
          </p:nvPr>
        </p:nvSpPr>
        <p:spPr/>
        <p:txBody>
          <a:bodyPr/>
          <a:lstStyle>
            <a:lvl1pPr>
              <a:defRPr/>
            </a:lvl1pPr>
          </a:lstStyle>
          <a:p>
            <a:pPr>
              <a:defRPr/>
            </a:pPr>
            <a:fld id="{91722949-75DA-4F16-A7A6-081395FECF88}" type="datetimeFigureOut">
              <a:rPr lang="es-ES"/>
              <a:pPr>
                <a:defRPr/>
              </a:pPr>
              <a:t>24/10/2017</a:t>
            </a:fld>
            <a:endParaRPr lang="es-ES"/>
          </a:p>
        </p:txBody>
      </p:sp>
      <p:sp>
        <p:nvSpPr>
          <p:cNvPr id="5" name="2 Marcador de pie de página">
            <a:extLst>
              <a:ext uri="{FF2B5EF4-FFF2-40B4-BE49-F238E27FC236}">
                <a16:creationId xmlns:a16="http://schemas.microsoft.com/office/drawing/2014/main" id="{89FF8D2C-2BB9-4615-84CA-024A4B023B0F}"/>
              </a:ext>
            </a:extLst>
          </p:cNvPr>
          <p:cNvSpPr>
            <a:spLocks noGrp="1"/>
          </p:cNvSpPr>
          <p:nvPr>
            <p:ph type="ftr" sz="quarter" idx="11"/>
          </p:nvPr>
        </p:nvSpPr>
        <p:spPr/>
        <p:txBody>
          <a:bodyPr/>
          <a:lstStyle>
            <a:lvl1pPr>
              <a:defRPr/>
            </a:lvl1pPr>
          </a:lstStyle>
          <a:p>
            <a:pPr>
              <a:defRPr/>
            </a:pPr>
            <a:endParaRPr lang="es-ES"/>
          </a:p>
        </p:txBody>
      </p:sp>
      <p:sp>
        <p:nvSpPr>
          <p:cNvPr id="6" name="22 Marcador de número de diapositiva">
            <a:extLst>
              <a:ext uri="{FF2B5EF4-FFF2-40B4-BE49-F238E27FC236}">
                <a16:creationId xmlns:a16="http://schemas.microsoft.com/office/drawing/2014/main" id="{CB328D32-28E8-4F69-9227-C90F0E376E5A}"/>
              </a:ext>
            </a:extLst>
          </p:cNvPr>
          <p:cNvSpPr>
            <a:spLocks noGrp="1"/>
          </p:cNvSpPr>
          <p:nvPr>
            <p:ph type="sldNum" sz="quarter" idx="12"/>
          </p:nvPr>
        </p:nvSpPr>
        <p:spPr/>
        <p:txBody>
          <a:bodyPr/>
          <a:lstStyle>
            <a:lvl1pPr>
              <a:defRPr/>
            </a:lvl1pPr>
          </a:lstStyle>
          <a:p>
            <a:fld id="{AD4DDD8D-7DD1-4478-9CD4-D8386A1A676A}" type="slidenum">
              <a:rPr lang="es-ES" altLang="es-ES"/>
              <a:pPr/>
              <a:t>‹Nº›</a:t>
            </a:fld>
            <a:endParaRPr lang="es-ES" altLang="es-ES"/>
          </a:p>
        </p:txBody>
      </p:sp>
    </p:spTree>
    <p:extLst>
      <p:ext uri="{BB962C8B-B14F-4D97-AF65-F5344CB8AC3E}">
        <p14:creationId xmlns:p14="http://schemas.microsoft.com/office/powerpoint/2010/main" val="3862541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9 Rectángulo">
            <a:extLst>
              <a:ext uri="{FF2B5EF4-FFF2-40B4-BE49-F238E27FC236}">
                <a16:creationId xmlns:a16="http://schemas.microsoft.com/office/drawing/2014/main" id="{0E99C5E6-5EA9-4539-8D92-C74010E27ECA}"/>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10 Rectángulo">
            <a:extLst>
              <a:ext uri="{FF2B5EF4-FFF2-40B4-BE49-F238E27FC236}">
                <a16:creationId xmlns:a16="http://schemas.microsoft.com/office/drawing/2014/main" id="{EA4ED303-80ED-4D9C-B1BE-66EBCEED91B1}"/>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11 Rectángulo">
            <a:extLst>
              <a:ext uri="{FF2B5EF4-FFF2-40B4-BE49-F238E27FC236}">
                <a16:creationId xmlns:a16="http://schemas.microsoft.com/office/drawing/2014/main" id="{CC38E3E1-A166-4E9F-AEF4-997346769CB2}"/>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2 Marcador de texto"/>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s-ES"/>
              <a:t>Haga clic para modificar el estilo de título del patrón</a:t>
            </a:r>
            <a:endParaRPr lang="en-US"/>
          </a:p>
        </p:txBody>
      </p:sp>
      <p:sp>
        <p:nvSpPr>
          <p:cNvPr id="7" name="11 Marcador de fecha">
            <a:extLst>
              <a:ext uri="{FF2B5EF4-FFF2-40B4-BE49-F238E27FC236}">
                <a16:creationId xmlns:a16="http://schemas.microsoft.com/office/drawing/2014/main" id="{0B910128-5F15-4024-8F5E-01405C77BE1E}"/>
              </a:ext>
            </a:extLst>
          </p:cNvPr>
          <p:cNvSpPr>
            <a:spLocks noGrp="1"/>
          </p:cNvSpPr>
          <p:nvPr>
            <p:ph type="dt" sz="half" idx="10"/>
          </p:nvPr>
        </p:nvSpPr>
        <p:spPr/>
        <p:txBody>
          <a:bodyPr/>
          <a:lstStyle>
            <a:lvl1pPr>
              <a:defRPr/>
            </a:lvl1pPr>
          </a:lstStyle>
          <a:p>
            <a:pPr>
              <a:defRPr/>
            </a:pPr>
            <a:fld id="{8AD50E6B-28BA-46E5-A7A3-FA7A5CFD59B6}" type="datetimeFigureOut">
              <a:rPr lang="es-ES"/>
              <a:pPr>
                <a:defRPr/>
              </a:pPr>
              <a:t>24/10/2017</a:t>
            </a:fld>
            <a:endParaRPr lang="es-ES"/>
          </a:p>
        </p:txBody>
      </p:sp>
      <p:sp>
        <p:nvSpPr>
          <p:cNvPr id="8" name="12 Marcador de número de diapositiva">
            <a:extLst>
              <a:ext uri="{FF2B5EF4-FFF2-40B4-BE49-F238E27FC236}">
                <a16:creationId xmlns:a16="http://schemas.microsoft.com/office/drawing/2014/main" id="{9C299747-9324-447B-A026-55F8C0C0A97F}"/>
              </a:ext>
            </a:extLst>
          </p:cNvPr>
          <p:cNvSpPr>
            <a:spLocks noGrp="1"/>
          </p:cNvSpPr>
          <p:nvPr>
            <p:ph type="sldNum" sz="quarter" idx="11"/>
          </p:nvPr>
        </p:nvSpPr>
        <p:spPr>
          <a:xfrm>
            <a:off x="0" y="1752600"/>
            <a:ext cx="1295400" cy="701675"/>
          </a:xfrm>
        </p:spPr>
        <p:txBody>
          <a:bodyPr>
            <a:noAutofit/>
          </a:bodyPr>
          <a:lstStyle>
            <a:lvl1pPr>
              <a:defRPr sz="2400"/>
            </a:lvl1pPr>
          </a:lstStyle>
          <a:p>
            <a:fld id="{936E5CEE-1411-4ACE-A0F9-A44394070B4B}" type="slidenum">
              <a:rPr lang="es-ES" altLang="es-ES"/>
              <a:pPr/>
              <a:t>‹Nº›</a:t>
            </a:fld>
            <a:endParaRPr lang="es-ES" altLang="es-ES"/>
          </a:p>
        </p:txBody>
      </p:sp>
      <p:sp>
        <p:nvSpPr>
          <p:cNvPr id="9" name="13 Marcador de pie de página">
            <a:extLst>
              <a:ext uri="{FF2B5EF4-FFF2-40B4-BE49-F238E27FC236}">
                <a16:creationId xmlns:a16="http://schemas.microsoft.com/office/drawing/2014/main" id="{C990750B-D2A4-4550-8634-707533C028D6}"/>
              </a:ext>
            </a:extLst>
          </p:cNvPr>
          <p:cNvSpPr>
            <a:spLocks noGrp="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412746471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609600" y="1589567"/>
            <a:ext cx="38862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844901" y="1589567"/>
            <a:ext cx="38862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7 Marcador de fecha">
            <a:extLst>
              <a:ext uri="{FF2B5EF4-FFF2-40B4-BE49-F238E27FC236}">
                <a16:creationId xmlns:a16="http://schemas.microsoft.com/office/drawing/2014/main" id="{D3F85586-3EDC-4516-9ABE-F61EAF639972}"/>
              </a:ext>
            </a:extLst>
          </p:cNvPr>
          <p:cNvSpPr>
            <a:spLocks noGrp="1"/>
          </p:cNvSpPr>
          <p:nvPr>
            <p:ph type="dt" sz="half" idx="10"/>
          </p:nvPr>
        </p:nvSpPr>
        <p:spPr/>
        <p:txBody>
          <a:bodyPr rtlCol="0"/>
          <a:lstStyle>
            <a:lvl1pPr>
              <a:defRPr/>
            </a:lvl1pPr>
          </a:lstStyle>
          <a:p>
            <a:pPr>
              <a:defRPr/>
            </a:pPr>
            <a:fld id="{BE97C5BF-B867-4A04-91DF-F33775EC7C9E}" type="datetimeFigureOut">
              <a:rPr lang="es-ES"/>
              <a:pPr>
                <a:defRPr/>
              </a:pPr>
              <a:t>24/10/2017</a:t>
            </a:fld>
            <a:endParaRPr lang="es-ES"/>
          </a:p>
        </p:txBody>
      </p:sp>
      <p:sp>
        <p:nvSpPr>
          <p:cNvPr id="6" name="9 Marcador de número de diapositiva">
            <a:extLst>
              <a:ext uri="{FF2B5EF4-FFF2-40B4-BE49-F238E27FC236}">
                <a16:creationId xmlns:a16="http://schemas.microsoft.com/office/drawing/2014/main" id="{4314CBA4-FBAE-4F42-B840-381F85BC8ED6}"/>
              </a:ext>
            </a:extLst>
          </p:cNvPr>
          <p:cNvSpPr>
            <a:spLocks noGrp="1"/>
          </p:cNvSpPr>
          <p:nvPr>
            <p:ph type="sldNum" sz="quarter" idx="11"/>
          </p:nvPr>
        </p:nvSpPr>
        <p:spPr/>
        <p:txBody>
          <a:bodyPr/>
          <a:lstStyle>
            <a:lvl1pPr>
              <a:defRPr/>
            </a:lvl1pPr>
          </a:lstStyle>
          <a:p>
            <a:fld id="{FCFC68A6-3A0C-4665-91E5-484ECE750FB7}" type="slidenum">
              <a:rPr lang="es-ES" altLang="es-ES"/>
              <a:pPr/>
              <a:t>‹Nº›</a:t>
            </a:fld>
            <a:endParaRPr lang="es-ES" altLang="es-ES"/>
          </a:p>
        </p:txBody>
      </p:sp>
      <p:sp>
        <p:nvSpPr>
          <p:cNvPr id="7" name="11 Marcador de pie de página">
            <a:extLst>
              <a:ext uri="{FF2B5EF4-FFF2-40B4-BE49-F238E27FC236}">
                <a16:creationId xmlns:a16="http://schemas.microsoft.com/office/drawing/2014/main" id="{6A2387E8-30FF-4A06-AFC2-A9796CE84A7B}"/>
              </a:ext>
            </a:extLst>
          </p:cNvPr>
          <p:cNvSpPr>
            <a:spLocks noGrp="1"/>
          </p:cNvSpPr>
          <p:nvPr>
            <p:ph type="ftr" sz="quarter" idx="12"/>
          </p:nvPr>
        </p:nvSpPr>
        <p:spPr/>
        <p:txBody>
          <a:bodyPr rtlCol="0"/>
          <a:lstStyle>
            <a:lvl1pPr>
              <a:defRPr/>
            </a:lvl1pPr>
          </a:lstStyle>
          <a:p>
            <a:pPr>
              <a:defRPr/>
            </a:pPr>
            <a:endParaRPr lang="es-ES"/>
          </a:p>
        </p:txBody>
      </p:sp>
    </p:spTree>
    <p:extLst>
      <p:ext uri="{BB962C8B-B14F-4D97-AF65-F5344CB8AC3E}">
        <p14:creationId xmlns:p14="http://schemas.microsoft.com/office/powerpoint/2010/main" val="2102315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609600" y="2438400"/>
            <a:ext cx="3886200" cy="3581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800600" y="2438400"/>
            <a:ext cx="3886200" cy="3581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s-ES"/>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s-ES"/>
              <a:t>Haga clic para modificar el estilo de texto del patrón</a:t>
            </a:r>
          </a:p>
        </p:txBody>
      </p:sp>
      <p:sp>
        <p:nvSpPr>
          <p:cNvPr id="7" name="9 Marcador de fecha">
            <a:extLst>
              <a:ext uri="{FF2B5EF4-FFF2-40B4-BE49-F238E27FC236}">
                <a16:creationId xmlns:a16="http://schemas.microsoft.com/office/drawing/2014/main" id="{AFF93DCD-462D-4009-9E5A-A63422998F52}"/>
              </a:ext>
            </a:extLst>
          </p:cNvPr>
          <p:cNvSpPr>
            <a:spLocks noGrp="1"/>
          </p:cNvSpPr>
          <p:nvPr>
            <p:ph type="dt" sz="half" idx="10"/>
          </p:nvPr>
        </p:nvSpPr>
        <p:spPr/>
        <p:txBody>
          <a:bodyPr rtlCol="0"/>
          <a:lstStyle>
            <a:lvl1pPr>
              <a:defRPr/>
            </a:lvl1pPr>
          </a:lstStyle>
          <a:p>
            <a:pPr>
              <a:defRPr/>
            </a:pPr>
            <a:fld id="{CD08DE2F-E9A0-4A42-874A-19D2BAC45B8E}" type="datetimeFigureOut">
              <a:rPr lang="es-ES"/>
              <a:pPr>
                <a:defRPr/>
              </a:pPr>
              <a:t>24/10/2017</a:t>
            </a:fld>
            <a:endParaRPr lang="es-ES"/>
          </a:p>
        </p:txBody>
      </p:sp>
      <p:sp>
        <p:nvSpPr>
          <p:cNvPr id="8" name="11 Marcador de número de diapositiva">
            <a:extLst>
              <a:ext uri="{FF2B5EF4-FFF2-40B4-BE49-F238E27FC236}">
                <a16:creationId xmlns:a16="http://schemas.microsoft.com/office/drawing/2014/main" id="{9D04302A-C9AE-400B-92A3-95F829A1361D}"/>
              </a:ext>
            </a:extLst>
          </p:cNvPr>
          <p:cNvSpPr>
            <a:spLocks noGrp="1"/>
          </p:cNvSpPr>
          <p:nvPr>
            <p:ph type="sldNum" sz="quarter" idx="11"/>
          </p:nvPr>
        </p:nvSpPr>
        <p:spPr/>
        <p:txBody>
          <a:bodyPr/>
          <a:lstStyle>
            <a:lvl1pPr>
              <a:defRPr/>
            </a:lvl1pPr>
          </a:lstStyle>
          <a:p>
            <a:fld id="{07C3AF13-8081-4CDB-8752-F6C1446B014A}" type="slidenum">
              <a:rPr lang="es-ES" altLang="es-ES"/>
              <a:pPr/>
              <a:t>‹Nº›</a:t>
            </a:fld>
            <a:endParaRPr lang="es-ES" altLang="es-ES"/>
          </a:p>
        </p:txBody>
      </p:sp>
      <p:sp>
        <p:nvSpPr>
          <p:cNvPr id="9" name="13 Marcador de pie de página">
            <a:extLst>
              <a:ext uri="{FF2B5EF4-FFF2-40B4-BE49-F238E27FC236}">
                <a16:creationId xmlns:a16="http://schemas.microsoft.com/office/drawing/2014/main" id="{859A032B-E1C9-477B-8BE9-0E1A3E365E19}"/>
              </a:ext>
            </a:extLst>
          </p:cNvPr>
          <p:cNvSpPr>
            <a:spLocks noGrp="1"/>
          </p:cNvSpPr>
          <p:nvPr>
            <p:ph type="ftr" sz="quarter" idx="12"/>
          </p:nvPr>
        </p:nvSpPr>
        <p:spPr/>
        <p:txBody>
          <a:bodyPr rtlCol="0"/>
          <a:lstStyle>
            <a:lvl1pPr>
              <a:defRPr/>
            </a:lvl1pPr>
          </a:lstStyle>
          <a:p>
            <a:pPr>
              <a:defRPr/>
            </a:pPr>
            <a:endParaRPr lang="es-ES"/>
          </a:p>
        </p:txBody>
      </p:sp>
    </p:spTree>
    <p:extLst>
      <p:ext uri="{BB962C8B-B14F-4D97-AF65-F5344CB8AC3E}">
        <p14:creationId xmlns:p14="http://schemas.microsoft.com/office/powerpoint/2010/main" val="4167866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a:extLst>
              <a:ext uri="{FF2B5EF4-FFF2-40B4-BE49-F238E27FC236}">
                <a16:creationId xmlns:a16="http://schemas.microsoft.com/office/drawing/2014/main" id="{7AE3FD69-C61C-4142-88B1-324D79B9778D}"/>
              </a:ext>
            </a:extLst>
          </p:cNvPr>
          <p:cNvSpPr>
            <a:spLocks noGrp="1"/>
          </p:cNvSpPr>
          <p:nvPr>
            <p:ph type="dt" sz="half" idx="10"/>
          </p:nvPr>
        </p:nvSpPr>
        <p:spPr/>
        <p:txBody>
          <a:bodyPr/>
          <a:lstStyle>
            <a:lvl1pPr>
              <a:defRPr/>
            </a:lvl1pPr>
          </a:lstStyle>
          <a:p>
            <a:pPr>
              <a:defRPr/>
            </a:pPr>
            <a:fld id="{D00F66C5-2992-4DB7-A409-B6B9BE16AC6A}" type="datetimeFigureOut">
              <a:rPr lang="es-ES"/>
              <a:pPr>
                <a:defRPr/>
              </a:pPr>
              <a:t>24/10/2017</a:t>
            </a:fld>
            <a:endParaRPr lang="es-ES"/>
          </a:p>
        </p:txBody>
      </p:sp>
      <p:sp>
        <p:nvSpPr>
          <p:cNvPr id="4" name="2 Marcador de pie de página">
            <a:extLst>
              <a:ext uri="{FF2B5EF4-FFF2-40B4-BE49-F238E27FC236}">
                <a16:creationId xmlns:a16="http://schemas.microsoft.com/office/drawing/2014/main" id="{C1FBF1AB-BA5D-4D56-BF49-D3C927C5701B}"/>
              </a:ext>
            </a:extLst>
          </p:cNvPr>
          <p:cNvSpPr>
            <a:spLocks noGrp="1"/>
          </p:cNvSpPr>
          <p:nvPr>
            <p:ph type="ftr" sz="quarter" idx="11"/>
          </p:nvPr>
        </p:nvSpPr>
        <p:spPr/>
        <p:txBody>
          <a:bodyPr/>
          <a:lstStyle>
            <a:lvl1pPr>
              <a:defRPr/>
            </a:lvl1pPr>
          </a:lstStyle>
          <a:p>
            <a:pPr>
              <a:defRPr/>
            </a:pPr>
            <a:endParaRPr lang="es-ES"/>
          </a:p>
        </p:txBody>
      </p:sp>
      <p:sp>
        <p:nvSpPr>
          <p:cNvPr id="5" name="22 Marcador de número de diapositiva">
            <a:extLst>
              <a:ext uri="{FF2B5EF4-FFF2-40B4-BE49-F238E27FC236}">
                <a16:creationId xmlns:a16="http://schemas.microsoft.com/office/drawing/2014/main" id="{4E903664-4D5F-4703-A9CC-278DA4A017CC}"/>
              </a:ext>
            </a:extLst>
          </p:cNvPr>
          <p:cNvSpPr>
            <a:spLocks noGrp="1"/>
          </p:cNvSpPr>
          <p:nvPr>
            <p:ph type="sldNum" sz="quarter" idx="12"/>
          </p:nvPr>
        </p:nvSpPr>
        <p:spPr/>
        <p:txBody>
          <a:bodyPr/>
          <a:lstStyle>
            <a:lvl1pPr>
              <a:defRPr/>
            </a:lvl1pPr>
          </a:lstStyle>
          <a:p>
            <a:fld id="{F768F95A-B07E-4FD2-BBFA-4AEFC3F780F2}" type="slidenum">
              <a:rPr lang="es-ES" altLang="es-ES"/>
              <a:pPr/>
              <a:t>‹Nº›</a:t>
            </a:fld>
            <a:endParaRPr lang="es-ES" altLang="es-ES"/>
          </a:p>
        </p:txBody>
      </p:sp>
    </p:spTree>
    <p:extLst>
      <p:ext uri="{BB962C8B-B14F-4D97-AF65-F5344CB8AC3E}">
        <p14:creationId xmlns:p14="http://schemas.microsoft.com/office/powerpoint/2010/main" val="2795546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a:extLst>
              <a:ext uri="{FF2B5EF4-FFF2-40B4-BE49-F238E27FC236}">
                <a16:creationId xmlns:a16="http://schemas.microsoft.com/office/drawing/2014/main" id="{580E35A8-C73F-4812-A9B0-EA79B603A8D9}"/>
              </a:ext>
            </a:extLst>
          </p:cNvPr>
          <p:cNvSpPr>
            <a:spLocks noGrp="1"/>
          </p:cNvSpPr>
          <p:nvPr>
            <p:ph type="dt" sz="half" idx="10"/>
          </p:nvPr>
        </p:nvSpPr>
        <p:spPr/>
        <p:txBody>
          <a:bodyPr/>
          <a:lstStyle>
            <a:lvl1pPr>
              <a:defRPr/>
            </a:lvl1pPr>
          </a:lstStyle>
          <a:p>
            <a:pPr>
              <a:defRPr/>
            </a:pPr>
            <a:fld id="{3BDC570D-EC85-4484-B3E1-16DBE5850FB3}" type="datetimeFigureOut">
              <a:rPr lang="es-ES"/>
              <a:pPr>
                <a:defRPr/>
              </a:pPr>
              <a:t>24/10/2017</a:t>
            </a:fld>
            <a:endParaRPr lang="es-ES"/>
          </a:p>
        </p:txBody>
      </p:sp>
      <p:sp>
        <p:nvSpPr>
          <p:cNvPr id="3" name="2 Marcador de pie de página">
            <a:extLst>
              <a:ext uri="{FF2B5EF4-FFF2-40B4-BE49-F238E27FC236}">
                <a16:creationId xmlns:a16="http://schemas.microsoft.com/office/drawing/2014/main" id="{B572A11D-6240-4A42-9DFB-42BC99F0C073}"/>
              </a:ext>
            </a:extLst>
          </p:cNvPr>
          <p:cNvSpPr>
            <a:spLocks noGrp="1"/>
          </p:cNvSpPr>
          <p:nvPr>
            <p:ph type="ftr" sz="quarter" idx="11"/>
          </p:nvPr>
        </p:nvSpPr>
        <p:spPr/>
        <p:txBody>
          <a:bodyPr/>
          <a:lstStyle>
            <a:lvl1pPr>
              <a:defRPr/>
            </a:lvl1pPr>
          </a:lstStyle>
          <a:p>
            <a:pPr>
              <a:defRPr/>
            </a:pPr>
            <a:endParaRPr lang="es-ES"/>
          </a:p>
        </p:txBody>
      </p:sp>
      <p:sp>
        <p:nvSpPr>
          <p:cNvPr id="4" name="3 Marcador de número de diapositiva">
            <a:extLst>
              <a:ext uri="{FF2B5EF4-FFF2-40B4-BE49-F238E27FC236}">
                <a16:creationId xmlns:a16="http://schemas.microsoft.com/office/drawing/2014/main" id="{3DBAC3CC-598C-47C8-92ED-C0D93ECE1B44}"/>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fld id="{644438E4-295B-4C1F-BFF8-3BF4046078FB}" type="slidenum">
              <a:rPr lang="es-ES" altLang="es-ES"/>
              <a:pPr/>
              <a:t>‹Nº›</a:t>
            </a:fld>
            <a:endParaRPr lang="es-ES" altLang="es-ES"/>
          </a:p>
        </p:txBody>
      </p:sp>
    </p:spTree>
    <p:extLst>
      <p:ext uri="{BB962C8B-B14F-4D97-AF65-F5344CB8AC3E}">
        <p14:creationId xmlns:p14="http://schemas.microsoft.com/office/powerpoint/2010/main" val="659283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lstStyle>
            <a:lvl1pPr algn="l">
              <a:buNone/>
              <a:defRPr sz="44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a:extLst>
              <a:ext uri="{FF2B5EF4-FFF2-40B4-BE49-F238E27FC236}">
                <a16:creationId xmlns:a16="http://schemas.microsoft.com/office/drawing/2014/main" id="{97B09201-66FF-429E-B2B9-C8E4AC59D865}"/>
              </a:ext>
            </a:extLst>
          </p:cNvPr>
          <p:cNvSpPr>
            <a:spLocks noGrp="1"/>
          </p:cNvSpPr>
          <p:nvPr>
            <p:ph type="dt" sz="half" idx="10"/>
          </p:nvPr>
        </p:nvSpPr>
        <p:spPr/>
        <p:txBody>
          <a:bodyPr/>
          <a:lstStyle>
            <a:lvl1pPr>
              <a:defRPr/>
            </a:lvl1pPr>
          </a:lstStyle>
          <a:p>
            <a:pPr>
              <a:defRPr/>
            </a:pPr>
            <a:fld id="{46CF41C7-8775-45CE-9269-8D1D232703B8}" type="datetimeFigureOut">
              <a:rPr lang="es-ES"/>
              <a:pPr>
                <a:defRPr/>
              </a:pPr>
              <a:t>24/10/2017</a:t>
            </a:fld>
            <a:endParaRPr lang="es-ES"/>
          </a:p>
        </p:txBody>
      </p:sp>
      <p:sp>
        <p:nvSpPr>
          <p:cNvPr id="6" name="2 Marcador de pie de página">
            <a:extLst>
              <a:ext uri="{FF2B5EF4-FFF2-40B4-BE49-F238E27FC236}">
                <a16:creationId xmlns:a16="http://schemas.microsoft.com/office/drawing/2014/main" id="{99C665A2-1D10-4C27-B164-DD95D985759C}"/>
              </a:ext>
            </a:extLst>
          </p:cNvPr>
          <p:cNvSpPr>
            <a:spLocks noGrp="1"/>
          </p:cNvSpPr>
          <p:nvPr>
            <p:ph type="ftr" sz="quarter" idx="11"/>
          </p:nvPr>
        </p:nvSpPr>
        <p:spPr/>
        <p:txBody>
          <a:bodyPr/>
          <a:lstStyle>
            <a:lvl1pPr>
              <a:defRPr/>
            </a:lvl1pPr>
          </a:lstStyle>
          <a:p>
            <a:pPr>
              <a:defRPr/>
            </a:pPr>
            <a:endParaRPr lang="es-ES"/>
          </a:p>
        </p:txBody>
      </p:sp>
      <p:sp>
        <p:nvSpPr>
          <p:cNvPr id="7" name="22 Marcador de número de diapositiva">
            <a:extLst>
              <a:ext uri="{FF2B5EF4-FFF2-40B4-BE49-F238E27FC236}">
                <a16:creationId xmlns:a16="http://schemas.microsoft.com/office/drawing/2014/main" id="{B909C1E0-EC46-447A-88A9-9E8C263EB280}"/>
              </a:ext>
            </a:extLst>
          </p:cNvPr>
          <p:cNvSpPr>
            <a:spLocks noGrp="1"/>
          </p:cNvSpPr>
          <p:nvPr>
            <p:ph type="sldNum" sz="quarter" idx="12"/>
          </p:nvPr>
        </p:nvSpPr>
        <p:spPr/>
        <p:txBody>
          <a:bodyPr/>
          <a:lstStyle>
            <a:lvl1pPr>
              <a:defRPr/>
            </a:lvl1pPr>
          </a:lstStyle>
          <a:p>
            <a:fld id="{3D789F45-F402-4035-81C9-017A0C99D606}" type="slidenum">
              <a:rPr lang="es-ES" altLang="es-ES"/>
              <a:pPr/>
              <a:t>‹Nº›</a:t>
            </a:fld>
            <a:endParaRPr lang="es-ES" altLang="es-ES"/>
          </a:p>
        </p:txBody>
      </p:sp>
    </p:spTree>
    <p:extLst>
      <p:ext uri="{BB962C8B-B14F-4D97-AF65-F5344CB8AC3E}">
        <p14:creationId xmlns:p14="http://schemas.microsoft.com/office/powerpoint/2010/main" val="813455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9 Rectángulo">
            <a:extLst>
              <a:ext uri="{FF2B5EF4-FFF2-40B4-BE49-F238E27FC236}">
                <a16:creationId xmlns:a16="http://schemas.microsoft.com/office/drawing/2014/main" id="{7DFDDE42-E305-4B08-88CB-A40B250A3F0B}"/>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10 Rectángulo">
            <a:extLst>
              <a:ext uri="{FF2B5EF4-FFF2-40B4-BE49-F238E27FC236}">
                <a16:creationId xmlns:a16="http://schemas.microsoft.com/office/drawing/2014/main" id="{073CA404-F34E-4B05-BBFE-685A7F07E1AB}"/>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11 Rectángulo">
            <a:extLst>
              <a:ext uri="{FF2B5EF4-FFF2-40B4-BE49-F238E27FC236}">
                <a16:creationId xmlns:a16="http://schemas.microsoft.com/office/drawing/2014/main" id="{38721F1C-2635-4D4D-872B-A867A56E262E}"/>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12 Rectángulo">
            <a:extLst>
              <a:ext uri="{FF2B5EF4-FFF2-40B4-BE49-F238E27FC236}">
                <a16:creationId xmlns:a16="http://schemas.microsoft.com/office/drawing/2014/main" id="{6D5052BB-1016-4081-A383-9EE485B4F9C7}"/>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s-ES"/>
              <a:t>Haga clic para modificar el estilo de texto del patrón</a:t>
            </a:r>
          </a:p>
        </p:txBody>
      </p:sp>
      <p:sp>
        <p:nvSpPr>
          <p:cNvPr id="2" name="1 Título"/>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s-ES" noProof="0"/>
              <a:t>Haga clic en el icono para agregar una imagen</a:t>
            </a:r>
            <a:endParaRPr lang="en-US" noProof="0" dirty="0"/>
          </a:p>
        </p:txBody>
      </p:sp>
      <p:sp>
        <p:nvSpPr>
          <p:cNvPr id="9" name="11 Marcador de fecha">
            <a:extLst>
              <a:ext uri="{FF2B5EF4-FFF2-40B4-BE49-F238E27FC236}">
                <a16:creationId xmlns:a16="http://schemas.microsoft.com/office/drawing/2014/main" id="{081DE293-CBC7-4DE8-899A-4779D9D7BE01}"/>
              </a:ext>
            </a:extLst>
          </p:cNvPr>
          <p:cNvSpPr>
            <a:spLocks noGrp="1"/>
          </p:cNvSpPr>
          <p:nvPr>
            <p:ph type="dt" sz="half" idx="10"/>
          </p:nvPr>
        </p:nvSpPr>
        <p:spPr>
          <a:xfrm>
            <a:off x="6248400" y="6248400"/>
            <a:ext cx="2667000" cy="365125"/>
          </a:xfrm>
        </p:spPr>
        <p:txBody>
          <a:bodyPr rtlCol="0"/>
          <a:lstStyle>
            <a:lvl1pPr>
              <a:defRPr/>
            </a:lvl1pPr>
          </a:lstStyle>
          <a:p>
            <a:pPr>
              <a:defRPr/>
            </a:pPr>
            <a:fld id="{0A22E8A0-E879-4924-A24E-A3AC8D783436}" type="datetimeFigureOut">
              <a:rPr lang="es-ES"/>
              <a:pPr>
                <a:defRPr/>
              </a:pPr>
              <a:t>24/10/2017</a:t>
            </a:fld>
            <a:endParaRPr lang="es-ES"/>
          </a:p>
        </p:txBody>
      </p:sp>
      <p:sp>
        <p:nvSpPr>
          <p:cNvPr id="10" name="12 Marcador de número de diapositiva">
            <a:extLst>
              <a:ext uri="{FF2B5EF4-FFF2-40B4-BE49-F238E27FC236}">
                <a16:creationId xmlns:a16="http://schemas.microsoft.com/office/drawing/2014/main" id="{07954B10-DFB3-4202-B66D-57243FEEC360}"/>
              </a:ext>
            </a:extLst>
          </p:cNvPr>
          <p:cNvSpPr>
            <a:spLocks noGrp="1"/>
          </p:cNvSpPr>
          <p:nvPr>
            <p:ph type="sldNum" sz="quarter" idx="11"/>
          </p:nvPr>
        </p:nvSpPr>
        <p:spPr>
          <a:xfrm>
            <a:off x="0" y="4667250"/>
            <a:ext cx="1447800" cy="663575"/>
          </a:xfrm>
        </p:spPr>
        <p:txBody>
          <a:bodyPr/>
          <a:lstStyle>
            <a:lvl1pPr>
              <a:defRPr sz="2800"/>
            </a:lvl1pPr>
          </a:lstStyle>
          <a:p>
            <a:fld id="{D2696CDD-EF62-4183-B7D4-A05FD5EBCFE4}" type="slidenum">
              <a:rPr lang="es-ES" altLang="es-ES"/>
              <a:pPr/>
              <a:t>‹Nº›</a:t>
            </a:fld>
            <a:endParaRPr lang="es-ES" altLang="es-ES"/>
          </a:p>
        </p:txBody>
      </p:sp>
      <p:sp>
        <p:nvSpPr>
          <p:cNvPr id="11" name="13 Marcador de pie de página">
            <a:extLst>
              <a:ext uri="{FF2B5EF4-FFF2-40B4-BE49-F238E27FC236}">
                <a16:creationId xmlns:a16="http://schemas.microsoft.com/office/drawing/2014/main" id="{5058B2CD-3523-42E8-A80C-B3F2E3000FE5}"/>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s-ES"/>
          </a:p>
        </p:txBody>
      </p:sp>
    </p:spTree>
    <p:extLst>
      <p:ext uri="{BB962C8B-B14F-4D97-AF65-F5344CB8AC3E}">
        <p14:creationId xmlns:p14="http://schemas.microsoft.com/office/powerpoint/2010/main" val="280764513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a:extLst>
              <a:ext uri="{FF2B5EF4-FFF2-40B4-BE49-F238E27FC236}">
                <a16:creationId xmlns:a16="http://schemas.microsoft.com/office/drawing/2014/main" id="{44D9E257-E2A9-4346-9A07-0DA9492033B5}"/>
              </a:ext>
            </a:extLst>
          </p:cNvPr>
          <p:cNvSpPr>
            <a:spLocks noGrp="1"/>
          </p:cNvSpPr>
          <p:nvPr>
            <p:ph type="dt" sz="half" idx="10"/>
          </p:nvPr>
        </p:nvSpPr>
        <p:spPr/>
        <p:txBody>
          <a:bodyPr/>
          <a:lstStyle>
            <a:lvl1pPr>
              <a:defRPr/>
            </a:lvl1pPr>
          </a:lstStyle>
          <a:p>
            <a:pPr>
              <a:defRPr/>
            </a:pPr>
            <a:fld id="{46AC1867-E7F2-49E3-981B-0F68121CC1E6}" type="datetimeFigureOut">
              <a:rPr lang="es-ES"/>
              <a:pPr>
                <a:defRPr/>
              </a:pPr>
              <a:t>24/10/2017</a:t>
            </a:fld>
            <a:endParaRPr lang="es-ES"/>
          </a:p>
        </p:txBody>
      </p:sp>
      <p:sp>
        <p:nvSpPr>
          <p:cNvPr id="5" name="2 Marcador de pie de página">
            <a:extLst>
              <a:ext uri="{FF2B5EF4-FFF2-40B4-BE49-F238E27FC236}">
                <a16:creationId xmlns:a16="http://schemas.microsoft.com/office/drawing/2014/main" id="{538CD0E2-65C3-42C1-AD7A-11F1EC5B2205}"/>
              </a:ext>
            </a:extLst>
          </p:cNvPr>
          <p:cNvSpPr>
            <a:spLocks noGrp="1"/>
          </p:cNvSpPr>
          <p:nvPr>
            <p:ph type="ftr" sz="quarter" idx="11"/>
          </p:nvPr>
        </p:nvSpPr>
        <p:spPr/>
        <p:txBody>
          <a:bodyPr/>
          <a:lstStyle>
            <a:lvl1pPr>
              <a:defRPr/>
            </a:lvl1pPr>
          </a:lstStyle>
          <a:p>
            <a:pPr>
              <a:defRPr/>
            </a:pPr>
            <a:endParaRPr lang="es-ES"/>
          </a:p>
        </p:txBody>
      </p:sp>
      <p:sp>
        <p:nvSpPr>
          <p:cNvPr id="6" name="22 Marcador de número de diapositiva">
            <a:extLst>
              <a:ext uri="{FF2B5EF4-FFF2-40B4-BE49-F238E27FC236}">
                <a16:creationId xmlns:a16="http://schemas.microsoft.com/office/drawing/2014/main" id="{B3F20AA4-92BC-48BB-83C6-5933DDC2D2DC}"/>
              </a:ext>
            </a:extLst>
          </p:cNvPr>
          <p:cNvSpPr>
            <a:spLocks noGrp="1"/>
          </p:cNvSpPr>
          <p:nvPr>
            <p:ph type="sldNum" sz="quarter" idx="12"/>
          </p:nvPr>
        </p:nvSpPr>
        <p:spPr/>
        <p:txBody>
          <a:bodyPr/>
          <a:lstStyle>
            <a:lvl1pPr>
              <a:defRPr/>
            </a:lvl1pPr>
          </a:lstStyle>
          <a:p>
            <a:fld id="{0C28C69D-533A-4C46-BB8E-143778E65A6B}" type="slidenum">
              <a:rPr lang="es-ES" altLang="es-ES"/>
              <a:pPr/>
              <a:t>‹Nº›</a:t>
            </a:fld>
            <a:endParaRPr lang="es-ES" altLang="es-ES"/>
          </a:p>
        </p:txBody>
      </p:sp>
    </p:spTree>
    <p:extLst>
      <p:ext uri="{BB962C8B-B14F-4D97-AF65-F5344CB8AC3E}">
        <p14:creationId xmlns:p14="http://schemas.microsoft.com/office/powerpoint/2010/main" val="3077288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4" name="9 Rectángulo">
            <a:extLst>
              <a:ext uri="{FF2B5EF4-FFF2-40B4-BE49-F238E27FC236}">
                <a16:creationId xmlns:a16="http://schemas.microsoft.com/office/drawing/2014/main" id="{CA1FD2A6-401A-4204-8DB7-6A9B5E6E04C6}"/>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10 Rectángulo">
            <a:extLst>
              <a:ext uri="{FF2B5EF4-FFF2-40B4-BE49-F238E27FC236}">
                <a16:creationId xmlns:a16="http://schemas.microsoft.com/office/drawing/2014/main" id="{07A3E04E-745F-4E72-97AB-C375EA66D498}"/>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11 Rectángulo">
            <a:extLst>
              <a:ext uri="{FF2B5EF4-FFF2-40B4-BE49-F238E27FC236}">
                <a16:creationId xmlns:a16="http://schemas.microsoft.com/office/drawing/2014/main" id="{E04A8EA2-0567-476C-A3FA-2DBC9C46B36A}"/>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1 Título vertical"/>
          <p:cNvSpPr>
            <a:spLocks noGrp="1"/>
          </p:cNvSpPr>
          <p:nvPr>
            <p:ph type="title" orient="vert"/>
          </p:nvPr>
        </p:nvSpPr>
        <p:spPr>
          <a:xfrm>
            <a:off x="6553200" y="609600"/>
            <a:ext cx="2057400" cy="5516563"/>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3 Marcador de fecha">
            <a:extLst>
              <a:ext uri="{FF2B5EF4-FFF2-40B4-BE49-F238E27FC236}">
                <a16:creationId xmlns:a16="http://schemas.microsoft.com/office/drawing/2014/main" id="{AFBAF806-3991-4419-B618-DED9A418C75D}"/>
              </a:ext>
            </a:extLst>
          </p:cNvPr>
          <p:cNvSpPr>
            <a:spLocks noGrp="1"/>
          </p:cNvSpPr>
          <p:nvPr>
            <p:ph type="dt" sz="half" idx="10"/>
          </p:nvPr>
        </p:nvSpPr>
        <p:spPr>
          <a:xfrm>
            <a:off x="6553200" y="6248400"/>
            <a:ext cx="2209800" cy="365125"/>
          </a:xfrm>
        </p:spPr>
        <p:txBody>
          <a:bodyPr/>
          <a:lstStyle>
            <a:lvl1pPr>
              <a:defRPr/>
            </a:lvl1pPr>
          </a:lstStyle>
          <a:p>
            <a:pPr>
              <a:defRPr/>
            </a:pPr>
            <a:fld id="{A689F6A6-9C51-45E0-97C8-5ED56C9ADEEE}" type="datetimeFigureOut">
              <a:rPr lang="es-ES"/>
              <a:pPr>
                <a:defRPr/>
              </a:pPr>
              <a:t>24/10/2017</a:t>
            </a:fld>
            <a:endParaRPr lang="es-ES"/>
          </a:p>
        </p:txBody>
      </p:sp>
      <p:sp>
        <p:nvSpPr>
          <p:cNvPr id="8" name="4 Marcador de pie de página">
            <a:extLst>
              <a:ext uri="{FF2B5EF4-FFF2-40B4-BE49-F238E27FC236}">
                <a16:creationId xmlns:a16="http://schemas.microsoft.com/office/drawing/2014/main" id="{D1FC3867-4776-4545-B3CD-490854530BDB}"/>
              </a:ext>
            </a:extLst>
          </p:cNvPr>
          <p:cNvSpPr>
            <a:spLocks noGrp="1"/>
          </p:cNvSpPr>
          <p:nvPr>
            <p:ph type="ftr" sz="quarter" idx="11"/>
          </p:nvPr>
        </p:nvSpPr>
        <p:spPr>
          <a:xfrm>
            <a:off x="457200" y="6248400"/>
            <a:ext cx="5573713" cy="365125"/>
          </a:xfrm>
        </p:spPr>
        <p:txBody>
          <a:bodyPr/>
          <a:lstStyle>
            <a:lvl1pPr>
              <a:defRPr/>
            </a:lvl1pPr>
          </a:lstStyle>
          <a:p>
            <a:pPr>
              <a:defRPr/>
            </a:pPr>
            <a:endParaRPr lang="es-ES"/>
          </a:p>
        </p:txBody>
      </p:sp>
      <p:sp>
        <p:nvSpPr>
          <p:cNvPr id="9" name="5 Marcador de número de diapositiva">
            <a:extLst>
              <a:ext uri="{FF2B5EF4-FFF2-40B4-BE49-F238E27FC236}">
                <a16:creationId xmlns:a16="http://schemas.microsoft.com/office/drawing/2014/main" id="{F5E11DEA-1D27-40F1-8C88-51820E57A033}"/>
              </a:ext>
            </a:extLst>
          </p:cNvPr>
          <p:cNvSpPr>
            <a:spLocks noGrp="1"/>
          </p:cNvSpPr>
          <p:nvPr>
            <p:ph type="sldNum" sz="quarter" idx="12"/>
          </p:nvPr>
        </p:nvSpPr>
        <p:spPr>
          <a:xfrm rot="5400000">
            <a:off x="5989638" y="144462"/>
            <a:ext cx="533400" cy="244475"/>
          </a:xfrm>
        </p:spPr>
        <p:txBody>
          <a:bodyPr/>
          <a:lstStyle>
            <a:lvl1pPr>
              <a:defRPr/>
            </a:lvl1pPr>
          </a:lstStyle>
          <a:p>
            <a:fld id="{DF3A5161-EABF-43FB-96E5-C0FFDB7942F3}" type="slidenum">
              <a:rPr lang="es-ES" altLang="es-ES"/>
              <a:pPr/>
              <a:t>‹Nº›</a:t>
            </a:fld>
            <a:endParaRPr lang="es-ES" altLang="es-ES"/>
          </a:p>
        </p:txBody>
      </p:sp>
    </p:spTree>
    <p:extLst>
      <p:ext uri="{BB962C8B-B14F-4D97-AF65-F5344CB8AC3E}">
        <p14:creationId xmlns:p14="http://schemas.microsoft.com/office/powerpoint/2010/main" val="196439475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21 Marcador de título">
            <a:extLst>
              <a:ext uri="{FF2B5EF4-FFF2-40B4-BE49-F238E27FC236}">
                <a16:creationId xmlns:a16="http://schemas.microsoft.com/office/drawing/2014/main" id="{CC45BB0F-3D4B-421A-A43E-12F630191F05}"/>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sp>
        <p:nvSpPr>
          <p:cNvPr id="1027" name="12 Marcador de texto">
            <a:extLst>
              <a:ext uri="{FF2B5EF4-FFF2-40B4-BE49-F238E27FC236}">
                <a16:creationId xmlns:a16="http://schemas.microsoft.com/office/drawing/2014/main" id="{D50CF52F-64A2-4335-854C-049CEA89D33A}"/>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a:extLst>
              <a:ext uri="{FF2B5EF4-FFF2-40B4-BE49-F238E27FC236}">
                <a16:creationId xmlns:a16="http://schemas.microsoft.com/office/drawing/2014/main" id="{A83D0E86-E948-4FE0-92F7-616A79428C1E}"/>
              </a:ext>
            </a:extLst>
          </p:cNvPr>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cs typeface="Arial" charset="0"/>
              </a:defRPr>
            </a:lvl1pPr>
          </a:lstStyle>
          <a:p>
            <a:pPr>
              <a:defRPr/>
            </a:pPr>
            <a:fld id="{F91C7045-C2BD-40AC-9E91-E84C384C6189}" type="datetimeFigureOut">
              <a:rPr lang="es-ES"/>
              <a:pPr>
                <a:defRPr/>
              </a:pPr>
              <a:t>24/10/2017</a:t>
            </a:fld>
            <a:endParaRPr lang="es-ES"/>
          </a:p>
        </p:txBody>
      </p:sp>
      <p:sp>
        <p:nvSpPr>
          <p:cNvPr id="3" name="2 Marcador de pie de página">
            <a:extLst>
              <a:ext uri="{FF2B5EF4-FFF2-40B4-BE49-F238E27FC236}">
                <a16:creationId xmlns:a16="http://schemas.microsoft.com/office/drawing/2014/main" id="{BCD51C98-B4CD-43FD-8B26-D3273F0B4AC8}"/>
              </a:ext>
            </a:extLst>
          </p:cNvPr>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cs typeface="Arial" charset="0"/>
              </a:defRPr>
            </a:lvl1pPr>
          </a:lstStyle>
          <a:p>
            <a:pPr>
              <a:defRPr/>
            </a:pPr>
            <a:endParaRPr lang="es-ES"/>
          </a:p>
        </p:txBody>
      </p:sp>
      <p:sp>
        <p:nvSpPr>
          <p:cNvPr id="7" name="6 Rectángulo">
            <a:extLst>
              <a:ext uri="{FF2B5EF4-FFF2-40B4-BE49-F238E27FC236}">
                <a16:creationId xmlns:a16="http://schemas.microsoft.com/office/drawing/2014/main" id="{9F3ECED5-2C3D-4A6C-9EE7-154D0474FDBE}"/>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7 Rectángulo">
            <a:extLst>
              <a:ext uri="{FF2B5EF4-FFF2-40B4-BE49-F238E27FC236}">
                <a16:creationId xmlns:a16="http://schemas.microsoft.com/office/drawing/2014/main" id="{4578843F-AE56-4968-B367-746E65A25C7D}"/>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8 Rectángulo">
            <a:extLst>
              <a:ext uri="{FF2B5EF4-FFF2-40B4-BE49-F238E27FC236}">
                <a16:creationId xmlns:a16="http://schemas.microsoft.com/office/drawing/2014/main" id="{BC741F7F-9710-48C3-8F25-4E1A977009F0}"/>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22 Marcador de número de diapositiva">
            <a:extLst>
              <a:ext uri="{FF2B5EF4-FFF2-40B4-BE49-F238E27FC236}">
                <a16:creationId xmlns:a16="http://schemas.microsoft.com/office/drawing/2014/main" id="{B9E6B2B5-2AF2-4B3F-AAE6-1D950DD4D9FF}"/>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fld id="{492BE0E0-C030-4DD5-A4BB-063DF4F24B21}"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3779" r:id="rId1"/>
    <p:sldLayoutId id="2147483775" r:id="rId2"/>
    <p:sldLayoutId id="2147483780" r:id="rId3"/>
    <p:sldLayoutId id="2147483781" r:id="rId4"/>
    <p:sldLayoutId id="2147483782" r:id="rId5"/>
    <p:sldLayoutId id="2147483776" r:id="rId6"/>
    <p:sldLayoutId id="2147483783" r:id="rId7"/>
    <p:sldLayoutId id="2147483777" r:id="rId8"/>
    <p:sldLayoutId id="2147483784" r:id="rId9"/>
    <p:sldLayoutId id="2147483778" r:id="rId10"/>
    <p:sldLayoutId id="2147483785"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es.wikipedia.org/wiki/Luftwaffe_(Wehrmacht)" TargetMode="External"/><Relationship Id="rId13" Type="http://schemas.openxmlformats.org/officeDocument/2006/relationships/hyperlink" Target="http://es.wikipedia.org/w/index.php?title=Resoluci%C3%B3n_n%C2%BA_687_del_Consejo_de_Seguridad_de_Naciones_Unidas&amp;action=edit&amp;redlink=1" TargetMode="External"/><Relationship Id="rId3" Type="http://schemas.openxmlformats.org/officeDocument/2006/relationships/hyperlink" Target="http://es.wikipedia.org/wiki/Arma" TargetMode="External"/><Relationship Id="rId7" Type="http://schemas.openxmlformats.org/officeDocument/2006/relationships/hyperlink" Target="http://es.wikipedia.org/wiki/Bombardeo_a%C3%A9reo" TargetMode="External"/><Relationship Id="rId12" Type="http://schemas.openxmlformats.org/officeDocument/2006/relationships/hyperlink" Target="http://es.wikipedia.org/wiki/Neologismo" TargetMode="Externa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http://es.wikipedia.org/wiki/Arma_qu%C3%ADmica" TargetMode="External"/><Relationship Id="rId11" Type="http://schemas.openxmlformats.org/officeDocument/2006/relationships/hyperlink" Target="http://es.wikipedia.org/wiki/Bombardeo_de_Guernica" TargetMode="External"/><Relationship Id="rId5" Type="http://schemas.openxmlformats.org/officeDocument/2006/relationships/hyperlink" Target="http://es.wikipedia.org/wiki/Arma_biol%C3%B3gica" TargetMode="External"/><Relationship Id="rId10" Type="http://schemas.openxmlformats.org/officeDocument/2006/relationships/hyperlink" Target="http://es.wikipedia.org/wiki/Guerra_Civil_Espa%C3%B1ola" TargetMode="External"/><Relationship Id="rId4" Type="http://schemas.openxmlformats.org/officeDocument/2006/relationships/hyperlink" Target="http://es.wikipedia.org/wiki/Arma_nuclear" TargetMode="External"/><Relationship Id="rId9" Type="http://schemas.openxmlformats.org/officeDocument/2006/relationships/hyperlink" Target="http://es.wikipedia.org/wiki/Nazi"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es.wikipedia.org/wiki/Alemania" TargetMode="External"/><Relationship Id="rId13" Type="http://schemas.openxmlformats.org/officeDocument/2006/relationships/hyperlink" Target="http://es.wikipedia.org/wiki/Ingeniero" TargetMode="External"/><Relationship Id="rId18" Type="http://schemas.openxmlformats.org/officeDocument/2006/relationships/hyperlink" Target="http://es.wikipedia.org/wiki/Malasia" TargetMode="External"/><Relationship Id="rId26" Type="http://schemas.openxmlformats.org/officeDocument/2006/relationships/image" Target="../media/image10.png"/><Relationship Id="rId3" Type="http://schemas.openxmlformats.org/officeDocument/2006/relationships/hyperlink" Target="http://es.wikipedia.org/w/index.php?title=Beg%C3%BAn&amp;action=edit&amp;redlink=1" TargetMode="External"/><Relationship Id="rId21" Type="http://schemas.openxmlformats.org/officeDocument/2006/relationships/hyperlink" Target="http://es.wikipedia.org/wiki/Isla" TargetMode="External"/><Relationship Id="rId7" Type="http://schemas.openxmlformats.org/officeDocument/2006/relationships/hyperlink" Target="http://es.wikipedia.org/wiki/Francia" TargetMode="External"/><Relationship Id="rId12" Type="http://schemas.openxmlformats.org/officeDocument/2006/relationships/hyperlink" Target="http://es.wikipedia.org/wiki/Essen" TargetMode="External"/><Relationship Id="rId17" Type="http://schemas.openxmlformats.org/officeDocument/2006/relationships/hyperlink" Target="http://es.wikipedia.org/wiki/Pirata" TargetMode="External"/><Relationship Id="rId25" Type="http://schemas.openxmlformats.org/officeDocument/2006/relationships/hyperlink" Target="http://es.wikipedia.org/wiki/Marina_de_guerra" TargetMode="External"/><Relationship Id="rId2" Type="http://schemas.openxmlformats.org/officeDocument/2006/relationships/image" Target="../media/image9.png"/><Relationship Id="rId16" Type="http://schemas.openxmlformats.org/officeDocument/2006/relationships/hyperlink" Target="http://es.wikipedia.org/wiki/Invento" TargetMode="External"/><Relationship Id="rId20" Type="http://schemas.openxmlformats.org/officeDocument/2006/relationships/hyperlink" Target="http://es.wikipedia.org/wiki/Mar_Caribe" TargetMode="External"/><Relationship Id="rId1" Type="http://schemas.openxmlformats.org/officeDocument/2006/relationships/slideLayout" Target="../slideLayouts/slideLayout2.xml"/><Relationship Id="rId6" Type="http://schemas.openxmlformats.org/officeDocument/2006/relationships/hyperlink" Target="http://es.wikipedia.org/wiki/Franco_franc%C3%A9s" TargetMode="External"/><Relationship Id="rId11" Type="http://schemas.openxmlformats.org/officeDocument/2006/relationships/hyperlink" Target="http://es.wikipedia.org/wiki/Krupp" TargetMode="External"/><Relationship Id="rId24" Type="http://schemas.openxmlformats.org/officeDocument/2006/relationships/hyperlink" Target="http://es.wikipedia.org/wiki/Alga" TargetMode="External"/><Relationship Id="rId5" Type="http://schemas.openxmlformats.org/officeDocument/2006/relationships/hyperlink" Target="http://es.wikipedia.org/wiki/Hind%C3%BA" TargetMode="External"/><Relationship Id="rId15" Type="http://schemas.openxmlformats.org/officeDocument/2006/relationships/hyperlink" Target="http://es.wikipedia.org/wiki/Hospital_psiqui%C3%A1trico" TargetMode="External"/><Relationship Id="rId23" Type="http://schemas.openxmlformats.org/officeDocument/2006/relationships/hyperlink" Target="http://es.wikipedia.org/wiki/Volc%C3%A1n" TargetMode="External"/><Relationship Id="rId10" Type="http://schemas.openxmlformats.org/officeDocument/2006/relationships/hyperlink" Target="http://es.wikipedia.org/wiki/Estados_Unidos" TargetMode="External"/><Relationship Id="rId19" Type="http://schemas.openxmlformats.org/officeDocument/2006/relationships/hyperlink" Target="http://es.wikipedia.org/wiki/Base" TargetMode="External"/><Relationship Id="rId4" Type="http://schemas.openxmlformats.org/officeDocument/2006/relationships/hyperlink" Target="http://en.wikipedia.org/wiki/Begum" TargetMode="External"/><Relationship Id="rId9" Type="http://schemas.openxmlformats.org/officeDocument/2006/relationships/hyperlink" Target="http://es.wikipedia.org/wiki/Oreg%C3%B3n" TargetMode="External"/><Relationship Id="rId14" Type="http://schemas.openxmlformats.org/officeDocument/2006/relationships/hyperlink" Target="http://es.wikipedia.org/wiki/Arma_de_destrucci%C3%B3n_masiva" TargetMode="External"/><Relationship Id="rId22" Type="http://schemas.openxmlformats.org/officeDocument/2006/relationships/hyperlink" Target="http://es.wikipedia.org/wiki/Caliza"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es.wikipedia.org/wiki/Par%C3%ADs" TargetMode="External"/><Relationship Id="rId13" Type="http://schemas.openxmlformats.org/officeDocument/2006/relationships/hyperlink" Target="http://es.wikipedia.org/wiki/Monoman%C3%ADa" TargetMode="External"/><Relationship Id="rId3" Type="http://schemas.openxmlformats.org/officeDocument/2006/relationships/hyperlink" Target="http://es.wikipedia.org/wiki/Nazismo" TargetMode="External"/><Relationship Id="rId7" Type="http://schemas.openxmlformats.org/officeDocument/2006/relationships/hyperlink" Target="http://es.wikipedia.org/wiki/Gran_Berta" TargetMode="External"/><Relationship Id="rId12" Type="http://schemas.openxmlformats.org/officeDocument/2006/relationships/hyperlink" Target="http://es.wikipedia.org/wiki/Racista" TargetMode="External"/><Relationship Id="rId2" Type="http://schemas.openxmlformats.org/officeDocument/2006/relationships/hyperlink" Target="http://es.wikipedia.org/wiki/R%C3%A9gimen_totalitario" TargetMode="External"/><Relationship Id="rId1" Type="http://schemas.openxmlformats.org/officeDocument/2006/relationships/slideLayout" Target="../slideLayouts/slideLayout2.xml"/><Relationship Id="rId6" Type="http://schemas.openxmlformats.org/officeDocument/2006/relationships/hyperlink" Target="http://es.wikipedia.org/wiki/Anh%C3%ADdrido_carb%C3%B3nico" TargetMode="External"/><Relationship Id="rId11" Type="http://schemas.openxmlformats.org/officeDocument/2006/relationships/hyperlink" Target="http://es.wikipedia.org/wiki/Sat%C3%A9lite_artificial" TargetMode="External"/><Relationship Id="rId5" Type="http://schemas.openxmlformats.org/officeDocument/2006/relationships/hyperlink" Target="http://es.wikipedia.org/wiki/Armas_qu%C3%ADmicas" TargetMode="External"/><Relationship Id="rId15" Type="http://schemas.openxmlformats.org/officeDocument/2006/relationships/hyperlink" Target="http://es.wikipedia.org/wiki/Raza_blanca" TargetMode="External"/><Relationship Id="rId10" Type="http://schemas.openxmlformats.org/officeDocument/2006/relationships/hyperlink" Target="http://es.wikipedia.org/wiki/A%C3%B1o_1871" TargetMode="External"/><Relationship Id="rId4" Type="http://schemas.openxmlformats.org/officeDocument/2006/relationships/hyperlink" Target="http://es.wikipedia.org/wiki/Comunismo" TargetMode="External"/><Relationship Id="rId9" Type="http://schemas.openxmlformats.org/officeDocument/2006/relationships/hyperlink" Target="http://es.wikipedia.org/wiki/Primera_Guerra_Mundial" TargetMode="External"/><Relationship Id="rId14" Type="http://schemas.openxmlformats.org/officeDocument/2006/relationships/hyperlink" Target="http://es.wikipedia.org/wiki/German%C3%B3filo"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es.wikipedia.org/wiki/H%C3%A9lice_%28dispositivo%29" TargetMode="External"/><Relationship Id="rId3" Type="http://schemas.openxmlformats.org/officeDocument/2006/relationships/image" Target="../media/image12.png"/><Relationship Id="rId7" Type="http://schemas.openxmlformats.org/officeDocument/2006/relationships/hyperlink" Target="http://es.wikipedia.org/wiki/Idioma_griego" TargetMode="External"/><Relationship Id="rId12"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es.wikipedia.org/wiki/1863" TargetMode="External"/><Relationship Id="rId11" Type="http://schemas.openxmlformats.org/officeDocument/2006/relationships/hyperlink" Target="http://es.wikipedia.org/wiki/1942" TargetMode="External"/><Relationship Id="rId5" Type="http://schemas.openxmlformats.org/officeDocument/2006/relationships/hyperlink" Target="http://es.wikipedia.org/wiki/Gustave_Ponton_d%27Am%C3%A9court" TargetMode="External"/><Relationship Id="rId10" Type="http://schemas.openxmlformats.org/officeDocument/2006/relationships/hyperlink" Target="http://es.wikipedia.org/wiki/Igor_Sikorsky" TargetMode="External"/><Relationship Id="rId4" Type="http://schemas.openxmlformats.org/officeDocument/2006/relationships/hyperlink" Target="http://es.wikipedia.org/wiki/Idioma_franc%C3%A9s" TargetMode="External"/><Relationship Id="rId9" Type="http://schemas.openxmlformats.org/officeDocument/2006/relationships/hyperlink" Target="http://es.wikipedia.org/wiki/Ala_%28aeron%C3%A1utica%29"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es.wikipedia.org/wiki/H%C3%A9lice" TargetMode="External"/><Relationship Id="rId3" Type="http://schemas.openxmlformats.org/officeDocument/2006/relationships/hyperlink" Target="http://es.wikipedia.org/wiki/Aerostato" TargetMode="External"/><Relationship Id="rId7" Type="http://schemas.openxmlformats.org/officeDocument/2006/relationships/hyperlink" Target="http://es.wikipedia.org/wiki/M%C3%A1stil" TargetMode="Externa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hyperlink" Target="http://es.wikipedia.org/wiki/Diomedeidae" TargetMode="External"/><Relationship Id="rId5" Type="http://schemas.openxmlformats.org/officeDocument/2006/relationships/hyperlink" Target="http://es.wikipedia.org/wiki/Filadelfia" TargetMode="External"/><Relationship Id="rId10" Type="http://schemas.openxmlformats.org/officeDocument/2006/relationships/hyperlink" Target="http://es.wikipedia.org/wiki/Pulpa_de_celulosa" TargetMode="External"/><Relationship Id="rId4" Type="http://schemas.openxmlformats.org/officeDocument/2006/relationships/hyperlink" Target="http://es.wikipedia.org/wiki/Estadounidense" TargetMode="External"/><Relationship Id="rId9" Type="http://schemas.openxmlformats.org/officeDocument/2006/relationships/hyperlink" Target="http://es.wikipedia.org/wiki/Helic%C3%B3ptero"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es.wikipedia.org/wiki/Florida" TargetMode="External"/><Relationship Id="rId13" Type="http://schemas.openxmlformats.org/officeDocument/2006/relationships/image" Target="../media/image15.png"/><Relationship Id="rId3" Type="http://schemas.openxmlformats.org/officeDocument/2006/relationships/hyperlink" Target="http://es.wikipedia.org/wiki/Observatorio" TargetMode="External"/><Relationship Id="rId7" Type="http://schemas.openxmlformats.org/officeDocument/2006/relationships/hyperlink" Target="http://es.wikipedia.org/wiki/Escudo" TargetMode="External"/><Relationship Id="rId12" Type="http://schemas.openxmlformats.org/officeDocument/2006/relationships/image" Target="../media/image14.png"/><Relationship Id="rId2" Type="http://schemas.openxmlformats.org/officeDocument/2006/relationships/hyperlink" Target="http://es.wikipedia.org/wiki/Guerra_de_Secesi%C3%B3n" TargetMode="External"/><Relationship Id="rId1" Type="http://schemas.openxmlformats.org/officeDocument/2006/relationships/slideLayout" Target="../slideLayouts/slideLayout2.xml"/><Relationship Id="rId6" Type="http://schemas.openxmlformats.org/officeDocument/2006/relationships/hyperlink" Target="http://es.wikipedia.org/wiki/Coraza" TargetMode="External"/><Relationship Id="rId11" Type="http://schemas.openxmlformats.org/officeDocument/2006/relationships/hyperlink" Target="http://es.wikipedia.org/wiki/Sat%C3%A9lite_irregular" TargetMode="External"/><Relationship Id="rId5" Type="http://schemas.openxmlformats.org/officeDocument/2006/relationships/hyperlink" Target="http://es.wikipedia.org/wiki/Proyectil" TargetMode="External"/><Relationship Id="rId10" Type="http://schemas.openxmlformats.org/officeDocument/2006/relationships/hyperlink" Target="http://es.wikipedia.org/wiki/Monta%C3%B1as_Rocosas" TargetMode="External"/><Relationship Id="rId4" Type="http://schemas.openxmlformats.org/officeDocument/2006/relationships/hyperlink" Target="http://es.wikipedia.org/wiki/Cambridge" TargetMode="External"/><Relationship Id="rId9" Type="http://schemas.openxmlformats.org/officeDocument/2006/relationships/hyperlink" Target="http://es.wikipedia.org/wiki/Rencilla"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es.wikipedia.org/wiki/Selenitas" TargetMode="External"/><Relationship Id="rId13" Type="http://schemas.openxmlformats.org/officeDocument/2006/relationships/hyperlink" Target="http://es.wikipedia.org/wiki/Ciudades" TargetMode="External"/><Relationship Id="rId3" Type="http://schemas.openxmlformats.org/officeDocument/2006/relationships/hyperlink" Target="http://es.wikipedia.org/wiki/Estadounidense" TargetMode="External"/><Relationship Id="rId7" Type="http://schemas.openxmlformats.org/officeDocument/2006/relationships/hyperlink" Target="http://es.wikipedia.org/wiki/%C3%93rbita" TargetMode="External"/><Relationship Id="rId12" Type="http://schemas.openxmlformats.org/officeDocument/2006/relationships/hyperlink" Target="http://es.wikipedia.org/wiki/Continentes" TargetMode="External"/><Relationship Id="rId2" Type="http://schemas.openxmlformats.org/officeDocument/2006/relationships/hyperlink" Target="http://es.wikipedia.org/wiki/Julio_Verne" TargetMode="External"/><Relationship Id="rId1" Type="http://schemas.openxmlformats.org/officeDocument/2006/relationships/slideLayout" Target="../slideLayouts/slideLayout2.xml"/><Relationship Id="rId6" Type="http://schemas.openxmlformats.org/officeDocument/2006/relationships/hyperlink" Target="http://es.wikipedia.org/wiki/Luna_llena" TargetMode="External"/><Relationship Id="rId11" Type="http://schemas.openxmlformats.org/officeDocument/2006/relationships/hyperlink" Target="http://es.wikipedia.org/wiki/B%C3%B3lido" TargetMode="External"/><Relationship Id="rId5" Type="http://schemas.openxmlformats.org/officeDocument/2006/relationships/hyperlink" Target="http://es.wikipedia.org/wiki/Luna" TargetMode="External"/><Relationship Id="rId10" Type="http://schemas.openxmlformats.org/officeDocument/2006/relationships/hyperlink" Target="http://es.wikipedia.org/wiki/Telescopio" TargetMode="External"/><Relationship Id="rId4" Type="http://schemas.openxmlformats.org/officeDocument/2006/relationships/hyperlink" Target="http://es.wikipedia.org/wiki/Francia" TargetMode="External"/><Relationship Id="rId9" Type="http://schemas.openxmlformats.org/officeDocument/2006/relationships/hyperlink" Target="http://es.wikipedia.org/wiki/Tierra" TargetMode="External"/><Relationship Id="rId1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hyperlink" Target="http://es.wikipedia.org/wiki/Nave_espacial" TargetMode="External"/><Relationship Id="rId3" Type="http://schemas.openxmlformats.org/officeDocument/2006/relationships/hyperlink" Target="http://es.wikipedia.org/wiki/M%C3%A1quina" TargetMode="External"/><Relationship Id="rId7" Type="http://schemas.openxmlformats.org/officeDocument/2006/relationships/hyperlink" Target="http://es.wikipedia.org/wiki/Sonda_espacial" TargetMode="External"/><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hyperlink" Target="http://es.wikipedia.org/wiki/Sat%C3%A9lite_artificial" TargetMode="External"/><Relationship Id="rId5" Type="http://schemas.openxmlformats.org/officeDocument/2006/relationships/hyperlink" Target="http://es.wikipedia.org/wiki/Combusti%C3%B3n" TargetMode="External"/><Relationship Id="rId4" Type="http://schemas.openxmlformats.org/officeDocument/2006/relationships/hyperlink" Target="http://es.wikipedia.org/wiki/Motor" TargetMode="External"/><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0.png"/><Relationship Id="rId7" Type="http://schemas.openxmlformats.org/officeDocument/2006/relationships/hyperlink" Target="http://es.wikipedia.org/wiki/Barco_de_vapor" TargetMode="Externa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es.wikipedia.org/wiki/Atl%C3%A1ntico" TargetMode="External"/><Relationship Id="rId5" Type="http://schemas.openxmlformats.org/officeDocument/2006/relationships/hyperlink" Target="http://es.wikipedia.org/wiki/Barco" TargetMode="Externa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Título">
            <a:extLst>
              <a:ext uri="{FF2B5EF4-FFF2-40B4-BE49-F238E27FC236}">
                <a16:creationId xmlns:a16="http://schemas.microsoft.com/office/drawing/2014/main" id="{31C7382D-905B-4A78-B010-053D8F4F2486}"/>
              </a:ext>
            </a:extLst>
          </p:cNvPr>
          <p:cNvSpPr>
            <a:spLocks noGrp="1"/>
          </p:cNvSpPr>
          <p:nvPr>
            <p:ph type="ctrTitle"/>
          </p:nvPr>
        </p:nvSpPr>
        <p:spPr>
          <a:xfrm>
            <a:off x="684213" y="3716338"/>
            <a:ext cx="7772400" cy="1470025"/>
          </a:xfrm>
        </p:spPr>
        <p:txBody>
          <a:bodyPr>
            <a:normAutofit/>
          </a:bodyPr>
          <a:lstStyle/>
          <a:p>
            <a:pPr eaLnBrk="1" fontAlgn="auto" hangingPunct="1">
              <a:spcAft>
                <a:spcPts val="0"/>
              </a:spcAft>
              <a:defRPr/>
            </a:pPr>
            <a:r>
              <a:rPr lang="es-ES" dirty="0"/>
              <a:t>Los inventos de JULIO VERNE </a:t>
            </a:r>
          </a:p>
        </p:txBody>
      </p:sp>
      <p:sp>
        <p:nvSpPr>
          <p:cNvPr id="9219" name="2 Subtítulo">
            <a:extLst>
              <a:ext uri="{FF2B5EF4-FFF2-40B4-BE49-F238E27FC236}">
                <a16:creationId xmlns:a16="http://schemas.microsoft.com/office/drawing/2014/main" id="{FA2C8287-6CDB-4CDB-BAFE-334587553F3B}"/>
              </a:ext>
            </a:extLst>
          </p:cNvPr>
          <p:cNvSpPr>
            <a:spLocks noGrp="1"/>
          </p:cNvSpPr>
          <p:nvPr>
            <p:ph type="subTitle" idx="1"/>
          </p:nvPr>
        </p:nvSpPr>
        <p:spPr>
          <a:xfrm>
            <a:off x="2362200" y="6049963"/>
            <a:ext cx="6705600" cy="685800"/>
          </a:xfrm>
        </p:spPr>
        <p:txBody>
          <a:bodyPr/>
          <a:lstStyle/>
          <a:p>
            <a:pPr eaLnBrk="1" hangingPunct="1">
              <a:buFont typeface="Arial" panose="020B0604020202020204" pitchFamily="34" charset="0"/>
              <a:buNone/>
            </a:pPr>
            <a:r>
              <a:rPr lang="es-ES" altLang="es-ES"/>
              <a:t>De la imaginación a la realidad</a:t>
            </a:r>
          </a:p>
        </p:txBody>
      </p:sp>
      <p:pic>
        <p:nvPicPr>
          <p:cNvPr id="9220" name="Picture 4">
            <a:extLst>
              <a:ext uri="{FF2B5EF4-FFF2-40B4-BE49-F238E27FC236}">
                <a16:creationId xmlns:a16="http://schemas.microsoft.com/office/drawing/2014/main" id="{FA977A66-6EF3-4F83-9284-43FE21684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981075"/>
            <a:ext cx="1905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a:extLst>
              <a:ext uri="{FF2B5EF4-FFF2-40B4-BE49-F238E27FC236}">
                <a16:creationId xmlns:a16="http://schemas.microsoft.com/office/drawing/2014/main" id="{02499DD1-A2CB-4269-85AE-5652984A297C}"/>
              </a:ext>
            </a:extLst>
          </p:cNvPr>
          <p:cNvSpPr>
            <a:spLocks noGrp="1"/>
          </p:cNvSpPr>
          <p:nvPr>
            <p:ph type="title"/>
          </p:nvPr>
        </p:nvSpPr>
        <p:spPr>
          <a:xfrm>
            <a:off x="612775" y="228600"/>
            <a:ext cx="8153400" cy="990600"/>
          </a:xfrm>
        </p:spPr>
        <p:txBody>
          <a:bodyPr/>
          <a:lstStyle/>
          <a:p>
            <a:pPr eaLnBrk="1" hangingPunct="1"/>
            <a:r>
              <a:rPr lang="es-ES" altLang="es-ES"/>
              <a:t>Julio Verne</a:t>
            </a:r>
          </a:p>
        </p:txBody>
      </p:sp>
      <p:sp>
        <p:nvSpPr>
          <p:cNvPr id="10243" name="2 Marcador de contenido">
            <a:extLst>
              <a:ext uri="{FF2B5EF4-FFF2-40B4-BE49-F238E27FC236}">
                <a16:creationId xmlns:a16="http://schemas.microsoft.com/office/drawing/2014/main" id="{266750F0-BA8E-422C-A012-9FDDAB596C8B}"/>
              </a:ext>
            </a:extLst>
          </p:cNvPr>
          <p:cNvSpPr>
            <a:spLocks noGrp="1"/>
          </p:cNvSpPr>
          <p:nvPr>
            <p:ph sz="quarter" idx="1"/>
          </p:nvPr>
        </p:nvSpPr>
        <p:spPr>
          <a:xfrm>
            <a:off x="612775" y="1600200"/>
            <a:ext cx="8153400" cy="4495800"/>
          </a:xfrm>
        </p:spPr>
        <p:txBody>
          <a:bodyPr/>
          <a:lstStyle/>
          <a:p>
            <a:pPr algn="just" eaLnBrk="1" hangingPunct="1"/>
            <a:r>
              <a:rPr lang="es-ES" altLang="es-ES" b="1"/>
              <a:t>Jules Gabriel Verne</a:t>
            </a:r>
            <a:r>
              <a:rPr lang="es-ES" altLang="es-ES"/>
              <a:t> </a:t>
            </a:r>
            <a:r>
              <a:rPr lang="es-ES" altLang="es-ES" sz="2000"/>
              <a:t>(Nantes, 8 de febrero de 1828 – Amiens, 24 de marzo de 1905), conocido en los países de lengua española como </a:t>
            </a:r>
            <a:r>
              <a:rPr lang="es-ES" altLang="es-ES" sz="2000" b="1"/>
              <a:t>Julio Verne</a:t>
            </a:r>
            <a:endParaRPr lang="es-ES" altLang="es-ES" sz="2000"/>
          </a:p>
          <a:p>
            <a:pPr algn="just" eaLnBrk="1" hangingPunct="1"/>
            <a:r>
              <a:rPr lang="es-ES" altLang="es-ES" sz="2000"/>
              <a:t>Escritor francés de novelas de aventuras. Es considerado junto a H. G. Wells uno de los padres de la ciencia ficción. Es el segundo autor más traducido de todos los tiempos, después de Agatha Christie.</a:t>
            </a:r>
          </a:p>
          <a:p>
            <a:pPr algn="just" eaLnBrk="1" hangingPunct="1"/>
            <a:r>
              <a:rPr lang="es-ES" altLang="es-ES" sz="2000"/>
              <a:t>Predijo con gran exactitud en sus relatos fantásticos la aparición de algunos de los productos generados por el avance tecnológico del siglo XX, como la televisión, los helicópteros, los submarinos o las naves espaciales.</a:t>
            </a:r>
          </a:p>
          <a:p>
            <a:pPr algn="just" eaLnBrk="1" hangingPunct="1"/>
            <a:r>
              <a:rPr lang="es-ES" altLang="es-ES" sz="2000"/>
              <a:t> Fue condecorado con la Legión de Honor por sus aportes a la educación y a la ciencia.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a:extLst>
              <a:ext uri="{FF2B5EF4-FFF2-40B4-BE49-F238E27FC236}">
                <a16:creationId xmlns:a16="http://schemas.microsoft.com/office/drawing/2014/main" id="{C02FFB42-DE40-443E-A61E-4C22F4489BBE}"/>
              </a:ext>
            </a:extLst>
          </p:cNvPr>
          <p:cNvSpPr>
            <a:spLocks noGrp="1"/>
          </p:cNvSpPr>
          <p:nvPr>
            <p:ph type="title"/>
          </p:nvPr>
        </p:nvSpPr>
        <p:spPr>
          <a:xfrm>
            <a:off x="612775" y="228600"/>
            <a:ext cx="8153400" cy="990600"/>
          </a:xfrm>
        </p:spPr>
        <p:txBody>
          <a:bodyPr/>
          <a:lstStyle/>
          <a:p>
            <a:pPr eaLnBrk="1" hangingPunct="1"/>
            <a:r>
              <a:rPr lang="es-ES" altLang="es-ES"/>
              <a:t>Los inventos de Julio Verne</a:t>
            </a:r>
          </a:p>
        </p:txBody>
      </p:sp>
      <p:sp>
        <p:nvSpPr>
          <p:cNvPr id="3" name="2 Marcador de contenido">
            <a:extLst>
              <a:ext uri="{FF2B5EF4-FFF2-40B4-BE49-F238E27FC236}">
                <a16:creationId xmlns:a16="http://schemas.microsoft.com/office/drawing/2014/main" id="{B3E88E82-37A4-4DFC-8416-5A63ED68E7E0}"/>
              </a:ext>
            </a:extLst>
          </p:cNvPr>
          <p:cNvSpPr>
            <a:spLocks noGrp="1"/>
          </p:cNvSpPr>
          <p:nvPr>
            <p:ph sz="quarter" idx="1"/>
          </p:nvPr>
        </p:nvSpPr>
        <p:spPr>
          <a:xfrm>
            <a:off x="612775" y="1600200"/>
            <a:ext cx="8153400" cy="4495800"/>
          </a:xfrm>
        </p:spPr>
        <p:txBody>
          <a:bodyPr rtlCol="0">
            <a:normAutofit fontScale="47500" lnSpcReduction="20000"/>
          </a:bodyPr>
          <a:lstStyle/>
          <a:p>
            <a:pPr marL="320040" indent="-320040" eaLnBrk="1" fontAlgn="auto" hangingPunct="1">
              <a:spcAft>
                <a:spcPts val="0"/>
              </a:spcAft>
              <a:buFont typeface="Arial" pitchFamily="34" charset="0"/>
              <a:buChar char="•"/>
              <a:defRPr/>
            </a:pPr>
            <a:r>
              <a:rPr lang="es-ES" dirty="0"/>
              <a:t>Aunque muchos lo consideran  como el padre de la Ciencia Ficción, realmente  era un escritor de literatura Científica, que deseaba acercar los conocimientos recién descubiertos a la juventud llevándolo  a anticipar muchos de los inventos que asombrarían al mundo posteriormente.</a:t>
            </a:r>
          </a:p>
          <a:p>
            <a:pPr marL="0" indent="0" eaLnBrk="1" fontAlgn="auto" hangingPunct="1">
              <a:spcAft>
                <a:spcPts val="0"/>
              </a:spcAft>
              <a:buFont typeface="Arial" pitchFamily="34" charset="0"/>
              <a:buNone/>
              <a:defRPr/>
            </a:pPr>
            <a:r>
              <a:rPr lang="es-ES" dirty="0"/>
              <a:t>Destacamos:</a:t>
            </a:r>
          </a:p>
          <a:p>
            <a:pPr marL="320040" indent="-320040" eaLnBrk="1" fontAlgn="auto" hangingPunct="1">
              <a:spcAft>
                <a:spcPts val="0"/>
              </a:spcAft>
              <a:buFont typeface="Arial" pitchFamily="34" charset="0"/>
              <a:buChar char="•"/>
              <a:defRPr/>
            </a:pPr>
            <a:r>
              <a:rPr lang="es-ES" dirty="0">
                <a:solidFill>
                  <a:srgbClr val="0070C0"/>
                </a:solidFill>
              </a:rPr>
              <a:t>Armas de destrucción masiva </a:t>
            </a:r>
            <a:r>
              <a:rPr lang="es-ES" dirty="0"/>
              <a:t>(Ante la bandera, Los quinientos millones de la </a:t>
            </a:r>
            <a:r>
              <a:rPr lang="es-ES" dirty="0" err="1"/>
              <a:t>begún</a:t>
            </a:r>
            <a:r>
              <a:rPr lang="es-ES" dirty="0"/>
              <a:t>)</a:t>
            </a:r>
          </a:p>
          <a:p>
            <a:pPr marL="320040" indent="-320040" eaLnBrk="1" fontAlgn="auto" hangingPunct="1">
              <a:spcAft>
                <a:spcPts val="0"/>
              </a:spcAft>
              <a:buFont typeface="Arial" pitchFamily="34" charset="0"/>
              <a:buChar char="•"/>
              <a:defRPr/>
            </a:pPr>
            <a:r>
              <a:rPr lang="es-ES" dirty="0">
                <a:solidFill>
                  <a:srgbClr val="0070C0"/>
                </a:solidFill>
              </a:rPr>
              <a:t>Helicóptero </a:t>
            </a:r>
            <a:r>
              <a:rPr lang="es-ES" dirty="0"/>
              <a:t>(</a:t>
            </a:r>
            <a:r>
              <a:rPr lang="es-ES" dirty="0" err="1"/>
              <a:t>Robur</a:t>
            </a:r>
            <a:r>
              <a:rPr lang="es-ES" dirty="0"/>
              <a:t> el Conquistador)</a:t>
            </a:r>
          </a:p>
          <a:p>
            <a:pPr marL="320040" indent="-320040" eaLnBrk="1" fontAlgn="auto" hangingPunct="1">
              <a:spcAft>
                <a:spcPts val="0"/>
              </a:spcAft>
              <a:buFont typeface="Arial" pitchFamily="34" charset="0"/>
              <a:buChar char="•"/>
              <a:defRPr/>
            </a:pPr>
            <a:r>
              <a:rPr lang="es-ES" dirty="0">
                <a:solidFill>
                  <a:srgbClr val="0070C0"/>
                </a:solidFill>
              </a:rPr>
              <a:t>Naves espaciales </a:t>
            </a:r>
            <a:r>
              <a:rPr lang="es-ES" dirty="0"/>
              <a:t>(De la Tierra a la Luna)</a:t>
            </a:r>
          </a:p>
          <a:p>
            <a:pPr marL="320040" indent="-320040" eaLnBrk="1" fontAlgn="auto" hangingPunct="1">
              <a:spcAft>
                <a:spcPts val="0"/>
              </a:spcAft>
              <a:buFont typeface="Arial" pitchFamily="34" charset="0"/>
              <a:buChar char="•"/>
              <a:defRPr/>
            </a:pPr>
            <a:r>
              <a:rPr lang="es-ES" dirty="0">
                <a:solidFill>
                  <a:srgbClr val="0070C0"/>
                </a:solidFill>
              </a:rPr>
              <a:t>Grandes Trasatlánticos </a:t>
            </a:r>
            <a:r>
              <a:rPr lang="es-ES" dirty="0"/>
              <a:t>(Una ciudad flotante)</a:t>
            </a:r>
          </a:p>
          <a:p>
            <a:pPr marL="320040" indent="-320040" eaLnBrk="1" fontAlgn="auto" hangingPunct="1">
              <a:spcAft>
                <a:spcPts val="0"/>
              </a:spcAft>
              <a:buFont typeface="Arial" pitchFamily="34" charset="0"/>
              <a:buChar char="•"/>
              <a:defRPr/>
            </a:pPr>
            <a:r>
              <a:rPr lang="es-ES" dirty="0">
                <a:solidFill>
                  <a:srgbClr val="0070C0"/>
                </a:solidFill>
              </a:rPr>
              <a:t>Internet</a:t>
            </a:r>
            <a:r>
              <a:rPr lang="es-ES" dirty="0"/>
              <a:t> (París en el siglo XX, Una ciudad flotante)</a:t>
            </a:r>
          </a:p>
          <a:p>
            <a:pPr marL="320040" indent="-320040" eaLnBrk="1" fontAlgn="auto" hangingPunct="1">
              <a:spcAft>
                <a:spcPts val="0"/>
              </a:spcAft>
              <a:buFont typeface="Arial" pitchFamily="34" charset="0"/>
              <a:buChar char="•"/>
              <a:defRPr/>
            </a:pPr>
            <a:r>
              <a:rPr lang="es-ES" dirty="0">
                <a:solidFill>
                  <a:srgbClr val="0070C0"/>
                </a:solidFill>
              </a:rPr>
              <a:t>Submarino</a:t>
            </a:r>
            <a:r>
              <a:rPr lang="es-ES" dirty="0"/>
              <a:t> (20000 leguas de viaje submarino)</a:t>
            </a:r>
          </a:p>
          <a:p>
            <a:pPr marL="320040" indent="-320040" eaLnBrk="1" fontAlgn="auto" hangingPunct="1">
              <a:spcAft>
                <a:spcPts val="0"/>
              </a:spcAft>
              <a:buFont typeface="Arial" pitchFamily="34" charset="0"/>
              <a:buChar char="•"/>
              <a:defRPr/>
            </a:pPr>
            <a:r>
              <a:rPr lang="es-ES" dirty="0">
                <a:solidFill>
                  <a:srgbClr val="0070C0"/>
                </a:solidFill>
              </a:rPr>
              <a:t>Ascensor</a:t>
            </a:r>
            <a:r>
              <a:rPr lang="es-ES" dirty="0"/>
              <a:t> (La isla misteriosa)</a:t>
            </a:r>
          </a:p>
          <a:p>
            <a:pPr marL="0" indent="0" eaLnBrk="1" fontAlgn="auto" hangingPunct="1">
              <a:spcAft>
                <a:spcPts val="0"/>
              </a:spcAft>
              <a:buFont typeface="Arial" pitchFamily="34" charset="0"/>
              <a:buNone/>
              <a:defRPr/>
            </a:pPr>
            <a:r>
              <a:rPr lang="es-ES" dirty="0"/>
              <a:t>También se reconoce su visión de anticipar futuros descubrimientos y eventos históricos como:</a:t>
            </a:r>
          </a:p>
          <a:p>
            <a:pPr marL="320040" indent="-320040" eaLnBrk="1" fontAlgn="auto" hangingPunct="1">
              <a:spcAft>
                <a:spcPts val="0"/>
              </a:spcAft>
              <a:buFont typeface="Arial" pitchFamily="34" charset="0"/>
              <a:buChar char="•"/>
              <a:defRPr/>
            </a:pPr>
            <a:r>
              <a:rPr lang="es-ES" dirty="0">
                <a:solidFill>
                  <a:srgbClr val="0070C0"/>
                </a:solidFill>
              </a:rPr>
              <a:t>El descubrimiento de las fuentes del Nilo</a:t>
            </a:r>
            <a:r>
              <a:rPr lang="es-ES" dirty="0"/>
              <a:t> (Cinco semanas en globo)</a:t>
            </a:r>
          </a:p>
          <a:p>
            <a:pPr marL="320040" indent="-320040" eaLnBrk="1" fontAlgn="auto" hangingPunct="1">
              <a:spcAft>
                <a:spcPts val="0"/>
              </a:spcAft>
              <a:buFont typeface="Arial" pitchFamily="34" charset="0"/>
              <a:buChar char="•"/>
              <a:defRPr/>
            </a:pPr>
            <a:r>
              <a:rPr lang="es-ES" dirty="0">
                <a:solidFill>
                  <a:srgbClr val="0070C0"/>
                </a:solidFill>
              </a:rPr>
              <a:t>La conquista de los polos </a:t>
            </a:r>
            <a:r>
              <a:rPr lang="es-ES" dirty="0"/>
              <a:t>(Las aventuras del capitán </a:t>
            </a:r>
            <a:r>
              <a:rPr lang="es-ES" dirty="0" err="1"/>
              <a:t>Hatteras</a:t>
            </a:r>
            <a:r>
              <a:rPr lang="es-ES" dirty="0"/>
              <a:t>, La esfinge de los hielos)</a:t>
            </a:r>
          </a:p>
          <a:p>
            <a:pPr marL="320040" indent="-320040" eaLnBrk="1" fontAlgn="auto" hangingPunct="1">
              <a:spcAft>
                <a:spcPts val="0"/>
              </a:spcAft>
              <a:buFont typeface="Arial" pitchFamily="34" charset="0"/>
              <a:buChar char="•"/>
              <a:defRPr/>
            </a:pPr>
            <a:r>
              <a:rPr lang="es-ES" dirty="0">
                <a:solidFill>
                  <a:srgbClr val="0070C0"/>
                </a:solidFill>
              </a:rPr>
              <a:t>Gobiernos Totalitarios </a:t>
            </a:r>
            <a:r>
              <a:rPr lang="es-ES" dirty="0"/>
              <a:t>(Los quinientos millones de la </a:t>
            </a:r>
            <a:r>
              <a:rPr lang="es-ES" dirty="0" err="1"/>
              <a:t>begún</a:t>
            </a:r>
            <a:r>
              <a:rPr lang="es-ES" dirty="0"/>
              <a:t>).</a:t>
            </a:r>
          </a:p>
          <a:p>
            <a:pPr marL="320040" indent="-320040" eaLnBrk="1" fontAlgn="auto" hangingPunct="1">
              <a:spcAft>
                <a:spcPts val="0"/>
              </a:spcAft>
              <a:buFont typeface="Arial" pitchFamily="34" charset="0"/>
              <a:buChar char="•"/>
              <a:defRPr/>
            </a:pPr>
            <a:r>
              <a:rPr lang="es-ES" dirty="0">
                <a:solidFill>
                  <a:srgbClr val="0070C0"/>
                </a:solidFill>
              </a:rPr>
              <a:t>Viaje a la Luna </a:t>
            </a:r>
            <a:r>
              <a:rPr lang="es-ES" dirty="0"/>
              <a:t>(De la Tierra a la Luna, Alrededor de la Luna)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a:extLst>
              <a:ext uri="{FF2B5EF4-FFF2-40B4-BE49-F238E27FC236}">
                <a16:creationId xmlns:a16="http://schemas.microsoft.com/office/drawing/2014/main" id="{ADE178AF-B1B0-4821-8153-33CBDB2A37B8}"/>
              </a:ext>
            </a:extLst>
          </p:cNvPr>
          <p:cNvSpPr>
            <a:spLocks noGrp="1"/>
          </p:cNvSpPr>
          <p:nvPr>
            <p:ph type="title"/>
          </p:nvPr>
        </p:nvSpPr>
        <p:spPr>
          <a:xfrm>
            <a:off x="612775" y="228600"/>
            <a:ext cx="8153400" cy="990600"/>
          </a:xfrm>
        </p:spPr>
        <p:txBody>
          <a:bodyPr/>
          <a:lstStyle/>
          <a:p>
            <a:pPr eaLnBrk="1" hangingPunct="1"/>
            <a:r>
              <a:rPr lang="es-ES" altLang="es-ES"/>
              <a:t>De la imaginación a la realidad</a:t>
            </a:r>
          </a:p>
        </p:txBody>
      </p:sp>
      <p:sp>
        <p:nvSpPr>
          <p:cNvPr id="3" name="2 Marcador de contenido">
            <a:extLst>
              <a:ext uri="{FF2B5EF4-FFF2-40B4-BE49-F238E27FC236}">
                <a16:creationId xmlns:a16="http://schemas.microsoft.com/office/drawing/2014/main" id="{6D6DD9C9-FBA0-494F-BB31-3A1907CD990B}"/>
              </a:ext>
            </a:extLst>
          </p:cNvPr>
          <p:cNvSpPr>
            <a:spLocks noGrp="1"/>
          </p:cNvSpPr>
          <p:nvPr>
            <p:ph sz="quarter" idx="1"/>
          </p:nvPr>
        </p:nvSpPr>
        <p:spPr>
          <a:xfrm>
            <a:off x="612775" y="1600200"/>
            <a:ext cx="5183188" cy="4495800"/>
          </a:xfrm>
        </p:spPr>
        <p:txBody>
          <a:bodyPr rtlCol="0">
            <a:normAutofit fontScale="77500" lnSpcReduction="20000"/>
          </a:bodyPr>
          <a:lstStyle/>
          <a:p>
            <a:pPr marL="320040" indent="-320040" eaLnBrk="1" fontAlgn="auto" hangingPunct="1">
              <a:spcAft>
                <a:spcPts val="0"/>
              </a:spcAft>
              <a:buFont typeface="Arial" pitchFamily="34" charset="0"/>
              <a:buChar char="•"/>
              <a:defRPr/>
            </a:pPr>
            <a:r>
              <a:rPr lang="es-ES" dirty="0"/>
              <a:t>Armas de destrucción masiva </a:t>
            </a:r>
          </a:p>
          <a:p>
            <a:pPr marL="320040" indent="-320040" eaLnBrk="1" fontAlgn="auto" hangingPunct="1">
              <a:spcAft>
                <a:spcPts val="0"/>
              </a:spcAft>
              <a:buFont typeface="Arial" pitchFamily="34" charset="0"/>
              <a:buChar char="•"/>
              <a:defRPr/>
            </a:pPr>
            <a:r>
              <a:rPr lang="es-ES" dirty="0"/>
              <a:t>Helicóptero </a:t>
            </a:r>
          </a:p>
          <a:p>
            <a:pPr marL="320040" indent="-320040" eaLnBrk="1" fontAlgn="auto" hangingPunct="1">
              <a:spcAft>
                <a:spcPts val="0"/>
              </a:spcAft>
              <a:buFont typeface="Arial" pitchFamily="34" charset="0"/>
              <a:buChar char="•"/>
              <a:defRPr/>
            </a:pPr>
            <a:r>
              <a:rPr lang="es-ES" dirty="0"/>
              <a:t>Naves espaciales </a:t>
            </a:r>
          </a:p>
          <a:p>
            <a:pPr marL="320040" indent="-320040" eaLnBrk="1" fontAlgn="auto" hangingPunct="1">
              <a:spcAft>
                <a:spcPts val="0"/>
              </a:spcAft>
              <a:buFont typeface="Arial" pitchFamily="34" charset="0"/>
              <a:buChar char="•"/>
              <a:defRPr/>
            </a:pPr>
            <a:r>
              <a:rPr lang="es-ES" dirty="0"/>
              <a:t>Grandes Trasatlánticos </a:t>
            </a:r>
          </a:p>
          <a:p>
            <a:pPr marL="320040" indent="-320040" eaLnBrk="1" fontAlgn="auto" hangingPunct="1">
              <a:spcAft>
                <a:spcPts val="0"/>
              </a:spcAft>
              <a:buFont typeface="Arial" pitchFamily="34" charset="0"/>
              <a:buChar char="•"/>
              <a:defRPr/>
            </a:pPr>
            <a:r>
              <a:rPr lang="es-ES" dirty="0"/>
              <a:t>Internet </a:t>
            </a:r>
          </a:p>
          <a:p>
            <a:pPr marL="320040" indent="-320040" eaLnBrk="1" fontAlgn="auto" hangingPunct="1">
              <a:spcAft>
                <a:spcPts val="0"/>
              </a:spcAft>
              <a:buFont typeface="Arial" pitchFamily="34" charset="0"/>
              <a:buChar char="•"/>
              <a:defRPr/>
            </a:pPr>
            <a:r>
              <a:rPr lang="es-ES" dirty="0"/>
              <a:t>Submarino </a:t>
            </a:r>
          </a:p>
          <a:p>
            <a:pPr marL="320040" indent="-320040" eaLnBrk="1" fontAlgn="auto" hangingPunct="1">
              <a:spcAft>
                <a:spcPts val="0"/>
              </a:spcAft>
              <a:buFont typeface="Arial" pitchFamily="34" charset="0"/>
              <a:buChar char="•"/>
              <a:defRPr/>
            </a:pPr>
            <a:r>
              <a:rPr lang="es-ES" dirty="0"/>
              <a:t>Ascensor </a:t>
            </a:r>
          </a:p>
          <a:p>
            <a:pPr marL="0" indent="0" eaLnBrk="1" fontAlgn="auto" hangingPunct="1">
              <a:spcAft>
                <a:spcPts val="0"/>
              </a:spcAft>
              <a:buFont typeface="Arial" pitchFamily="34" charset="0"/>
              <a:buNone/>
              <a:defRPr/>
            </a:pPr>
            <a:r>
              <a:rPr lang="es-ES" dirty="0"/>
              <a:t>Eventos históricos</a:t>
            </a:r>
          </a:p>
          <a:p>
            <a:pPr marL="320040" indent="-320040" eaLnBrk="1" fontAlgn="auto" hangingPunct="1">
              <a:spcAft>
                <a:spcPts val="0"/>
              </a:spcAft>
              <a:buFont typeface="Arial" pitchFamily="34" charset="0"/>
              <a:buChar char="•"/>
              <a:defRPr/>
            </a:pPr>
            <a:r>
              <a:rPr lang="es-ES" dirty="0"/>
              <a:t>El descubrimiento de las fuentes del Nilo </a:t>
            </a:r>
          </a:p>
          <a:p>
            <a:pPr marL="320040" indent="-320040" eaLnBrk="1" fontAlgn="auto" hangingPunct="1">
              <a:spcAft>
                <a:spcPts val="0"/>
              </a:spcAft>
              <a:buFont typeface="Arial" pitchFamily="34" charset="0"/>
              <a:buChar char="•"/>
              <a:defRPr/>
            </a:pPr>
            <a:r>
              <a:rPr lang="es-ES" dirty="0"/>
              <a:t>La conquista de los polos</a:t>
            </a:r>
          </a:p>
          <a:p>
            <a:pPr marL="320040" indent="-320040" eaLnBrk="1" fontAlgn="auto" hangingPunct="1">
              <a:spcAft>
                <a:spcPts val="0"/>
              </a:spcAft>
              <a:buFont typeface="Arial" pitchFamily="34" charset="0"/>
              <a:buChar char="•"/>
              <a:defRPr/>
            </a:pPr>
            <a:r>
              <a:rPr lang="es-ES" dirty="0"/>
              <a:t>Gobiernos Totalitarios </a:t>
            </a:r>
          </a:p>
          <a:p>
            <a:pPr marL="320040" indent="-320040" eaLnBrk="1" fontAlgn="auto" hangingPunct="1">
              <a:spcAft>
                <a:spcPts val="0"/>
              </a:spcAft>
              <a:buFont typeface="Arial" pitchFamily="34" charset="0"/>
              <a:buChar char="•"/>
              <a:defRPr/>
            </a:pPr>
            <a:r>
              <a:rPr lang="es-ES" dirty="0"/>
              <a:t>Viaje a la Luna</a:t>
            </a:r>
          </a:p>
        </p:txBody>
      </p:sp>
      <p:pic>
        <p:nvPicPr>
          <p:cNvPr id="12292" name="Picture 5">
            <a:extLst>
              <a:ext uri="{FF2B5EF4-FFF2-40B4-BE49-F238E27FC236}">
                <a16:creationId xmlns:a16="http://schemas.microsoft.com/office/drawing/2014/main" id="{9182C8EB-886E-4CE0-9B83-0F5DBDC7EE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963" y="3141663"/>
            <a:ext cx="287972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a:extLst>
              <a:ext uri="{FF2B5EF4-FFF2-40B4-BE49-F238E27FC236}">
                <a16:creationId xmlns:a16="http://schemas.microsoft.com/office/drawing/2014/main" id="{CDC60938-C62A-4239-A15E-959A35C8D9C0}"/>
              </a:ext>
            </a:extLst>
          </p:cNvPr>
          <p:cNvSpPr>
            <a:spLocks noGrp="1"/>
          </p:cNvSpPr>
          <p:nvPr>
            <p:ph type="title"/>
          </p:nvPr>
        </p:nvSpPr>
        <p:spPr>
          <a:xfrm>
            <a:off x="612775" y="228600"/>
            <a:ext cx="8153400" cy="990600"/>
          </a:xfrm>
        </p:spPr>
        <p:txBody>
          <a:bodyPr/>
          <a:lstStyle/>
          <a:p>
            <a:pPr eaLnBrk="1" hangingPunct="1"/>
            <a:r>
              <a:rPr lang="es-ES" altLang="es-ES"/>
              <a:t>Inventos de la época de Verne (I)</a:t>
            </a:r>
          </a:p>
        </p:txBody>
      </p:sp>
      <p:sp>
        <p:nvSpPr>
          <p:cNvPr id="3" name="2 Marcador de contenido">
            <a:extLst>
              <a:ext uri="{FF2B5EF4-FFF2-40B4-BE49-F238E27FC236}">
                <a16:creationId xmlns:a16="http://schemas.microsoft.com/office/drawing/2014/main" id="{BB8BFAC1-FC46-4F73-B289-0B81349BD787}"/>
              </a:ext>
            </a:extLst>
          </p:cNvPr>
          <p:cNvSpPr>
            <a:spLocks noGrp="1"/>
          </p:cNvSpPr>
          <p:nvPr>
            <p:ph sz="quarter" idx="1"/>
          </p:nvPr>
        </p:nvSpPr>
        <p:spPr>
          <a:xfrm>
            <a:off x="612775" y="1600200"/>
            <a:ext cx="8153400" cy="4495800"/>
          </a:xfrm>
        </p:spPr>
        <p:txBody>
          <a:bodyPr>
            <a:normAutofit fontScale="85000" lnSpcReduction="20000"/>
          </a:bodyPr>
          <a:lstStyle/>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DÍNAMO ELÉCTRICO (1830)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COSECHADORA (1831)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TELÉGRAFO ELÉCTRICO (1834)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ALFABETO MORSE (1837)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ESTEREOSCOPIO (1837)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BICICLETA (1838)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ESTAMPILLA DE CORREOS (1839)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BUQUE CON CASCO DE HIERRO (1840)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RELOJ ELÉCTRICO (1840)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ANESTÉSICOS (1842)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SAXOFÓN (1846)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PRENSA ROTATORIA (1846)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CERRADURA DE SEGURIDAD (1846)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Cámara de placas (1851)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Linóleo (1860) </a:t>
            </a:r>
          </a:p>
          <a:p>
            <a:pPr lvl="3" eaLnBrk="1" fontAlgn="auto" hangingPunct="1">
              <a:spcAft>
                <a:spcPts val="0"/>
              </a:spcAft>
              <a:buClr>
                <a:schemeClr val="accent3"/>
              </a:buClr>
              <a:buFont typeface="Wingdings"/>
              <a:buBlip>
                <a:blip r:embed="rId2"/>
              </a:buBlip>
              <a:defRPr/>
            </a:pPr>
            <a:r>
              <a:rPr lang="es-ES" dirty="0">
                <a:latin typeface="Times New Roman" pitchFamily="18" charset="0"/>
                <a:cs typeface="Times New Roman" pitchFamily="18" charset="0"/>
              </a:rPr>
              <a:t>Esquiladora (1860) </a:t>
            </a:r>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a:extLst>
              <a:ext uri="{FF2B5EF4-FFF2-40B4-BE49-F238E27FC236}">
                <a16:creationId xmlns:a16="http://schemas.microsoft.com/office/drawing/2014/main" id="{DDAAD909-19C5-497A-A98E-A87C0884186D}"/>
              </a:ext>
            </a:extLst>
          </p:cNvPr>
          <p:cNvSpPr>
            <a:spLocks noGrp="1"/>
          </p:cNvSpPr>
          <p:nvPr>
            <p:ph type="title"/>
          </p:nvPr>
        </p:nvSpPr>
        <p:spPr>
          <a:xfrm>
            <a:off x="612775" y="228600"/>
            <a:ext cx="8153400" cy="990600"/>
          </a:xfrm>
        </p:spPr>
        <p:txBody>
          <a:bodyPr/>
          <a:lstStyle/>
          <a:p>
            <a:pPr eaLnBrk="1" hangingPunct="1"/>
            <a:r>
              <a:rPr lang="es-ES" altLang="es-ES"/>
              <a:t>Inventos de la época de Verne (II)</a:t>
            </a:r>
          </a:p>
        </p:txBody>
      </p:sp>
      <p:sp>
        <p:nvSpPr>
          <p:cNvPr id="3" name="2 Marcador de contenido">
            <a:extLst>
              <a:ext uri="{FF2B5EF4-FFF2-40B4-BE49-F238E27FC236}">
                <a16:creationId xmlns:a16="http://schemas.microsoft.com/office/drawing/2014/main" id="{CEF47E10-8E7C-4322-97AD-467A21667DA6}"/>
              </a:ext>
            </a:extLst>
          </p:cNvPr>
          <p:cNvSpPr>
            <a:spLocks noGrp="1"/>
          </p:cNvSpPr>
          <p:nvPr>
            <p:ph sz="quarter" idx="1"/>
          </p:nvPr>
        </p:nvSpPr>
        <p:spPr>
          <a:xfrm>
            <a:off x="612775" y="1600200"/>
            <a:ext cx="8153400" cy="4495800"/>
          </a:xfrm>
        </p:spPr>
        <p:txBody>
          <a:bodyPr>
            <a:normAutofit fontScale="92500" lnSpcReduction="20000"/>
          </a:bodyPr>
          <a:lstStyle/>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Máquina de escribir (1870)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Teléfono (1876)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Frigorífico (1876)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Fonógrafo (1877)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Motor de cuatro tiempos (1877) </a:t>
            </a:r>
            <a:r>
              <a:rPr lang="es-ES" sz="1000" dirty="0">
                <a:latin typeface="Arial" pitchFamily="34" charset="0"/>
                <a:cs typeface="Arial" pitchFamily="34" charset="0"/>
              </a:rPr>
              <a:t>(ESTE PERMITIÓ EL INVENTO DEL AUTOMÓVIL)</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Bombita eléctrica (1880)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Generador de turbina de vapor (1884)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Automóvil (1885)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Bicicleta de pedales (1885)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Gramófono (1888)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Ascensor eléctrico (1889)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Rayos X (1890)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El tubo de </a:t>
            </a:r>
            <a:r>
              <a:rPr lang="es-ES" dirty="0" err="1">
                <a:latin typeface="Arial" pitchFamily="34" charset="0"/>
                <a:cs typeface="Arial" pitchFamily="34" charset="0"/>
              </a:rPr>
              <a:t>Crookes</a:t>
            </a:r>
            <a:r>
              <a:rPr lang="es-ES" dirty="0">
                <a:latin typeface="Arial" pitchFamily="34" charset="0"/>
                <a:cs typeface="Arial" pitchFamily="34" charset="0"/>
              </a:rPr>
              <a:t> (1890)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Radio (1894)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Primer periscopio (1894) </a:t>
            </a: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a:extLst>
              <a:ext uri="{FF2B5EF4-FFF2-40B4-BE49-F238E27FC236}">
                <a16:creationId xmlns:a16="http://schemas.microsoft.com/office/drawing/2014/main" id="{C72359BC-5228-4BFB-B0CC-3811EADF2D12}"/>
              </a:ext>
            </a:extLst>
          </p:cNvPr>
          <p:cNvSpPr>
            <a:spLocks noGrp="1"/>
          </p:cNvSpPr>
          <p:nvPr>
            <p:ph type="title"/>
          </p:nvPr>
        </p:nvSpPr>
        <p:spPr>
          <a:xfrm>
            <a:off x="612775" y="228600"/>
            <a:ext cx="8153400" cy="990600"/>
          </a:xfrm>
        </p:spPr>
        <p:txBody>
          <a:bodyPr/>
          <a:lstStyle/>
          <a:p>
            <a:pPr eaLnBrk="1" hangingPunct="1"/>
            <a:r>
              <a:rPr lang="es-ES" altLang="es-ES"/>
              <a:t>Inventos de la época de Verne (III)</a:t>
            </a:r>
          </a:p>
        </p:txBody>
      </p:sp>
      <p:sp>
        <p:nvSpPr>
          <p:cNvPr id="3" name="2 Marcador de contenido">
            <a:extLst>
              <a:ext uri="{FF2B5EF4-FFF2-40B4-BE49-F238E27FC236}">
                <a16:creationId xmlns:a16="http://schemas.microsoft.com/office/drawing/2014/main" id="{745527BB-3D5C-4B2C-A6D9-915C5E86C6BF}"/>
              </a:ext>
            </a:extLst>
          </p:cNvPr>
          <p:cNvSpPr>
            <a:spLocks noGrp="1"/>
          </p:cNvSpPr>
          <p:nvPr>
            <p:ph sz="quarter" idx="1"/>
          </p:nvPr>
        </p:nvSpPr>
        <p:spPr>
          <a:xfrm>
            <a:off x="612775" y="1600200"/>
            <a:ext cx="8153400" cy="4495800"/>
          </a:xfrm>
        </p:spPr>
        <p:txBody>
          <a:bodyPr>
            <a:normAutofit lnSpcReduction="10000"/>
          </a:bodyPr>
          <a:lstStyle/>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Motor Diesel (1897)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Motor eléctrico compacto (1897)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El dirigible rígido </a:t>
            </a:r>
            <a:r>
              <a:rPr lang="es-ES" dirty="0" err="1">
                <a:latin typeface="Arial" pitchFamily="34" charset="0"/>
                <a:cs typeface="Arial" pitchFamily="34" charset="0"/>
              </a:rPr>
              <a:t>Zeppelin</a:t>
            </a:r>
            <a:r>
              <a:rPr lang="es-ES" dirty="0">
                <a:latin typeface="Arial" pitchFamily="34" charset="0"/>
                <a:cs typeface="Arial" pitchFamily="34" charset="0"/>
              </a:rPr>
              <a:t> (1900)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Tractor (1900)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Mecano (1901)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LAVADORA (1901)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ASPIRADORA (1901)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Frenos de disco (1902)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Cuchilla de seguridad (1903)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Máquina de hacer botellas (1903)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Electrocardiograma (1903)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Cinturón de Seguridad (1903) </a:t>
            </a:r>
          </a:p>
          <a:p>
            <a:pPr lvl="3" eaLnBrk="1" fontAlgn="auto" hangingPunct="1">
              <a:spcAft>
                <a:spcPts val="0"/>
              </a:spcAft>
              <a:buClr>
                <a:schemeClr val="accent3"/>
              </a:buClr>
              <a:buFont typeface="Wingdings"/>
              <a:buBlip>
                <a:blip r:embed="rId2"/>
              </a:buBlip>
              <a:defRPr/>
            </a:pPr>
            <a:r>
              <a:rPr lang="es-ES" dirty="0">
                <a:latin typeface="Arial" pitchFamily="34" charset="0"/>
                <a:cs typeface="Arial" pitchFamily="34" charset="0"/>
              </a:rPr>
              <a:t>Osito de peluche (1903) </a:t>
            </a:r>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a:extLst>
              <a:ext uri="{FF2B5EF4-FFF2-40B4-BE49-F238E27FC236}">
                <a16:creationId xmlns:a16="http://schemas.microsoft.com/office/drawing/2014/main" id="{1E8F2AB8-7B04-4F2B-B881-F5B2A1CC07DB}"/>
              </a:ext>
            </a:extLst>
          </p:cNvPr>
          <p:cNvSpPr>
            <a:spLocks noGrp="1"/>
          </p:cNvSpPr>
          <p:nvPr>
            <p:ph type="title"/>
          </p:nvPr>
        </p:nvSpPr>
        <p:spPr>
          <a:xfrm>
            <a:off x="612775" y="228600"/>
            <a:ext cx="8153400" cy="990600"/>
          </a:xfrm>
        </p:spPr>
        <p:txBody>
          <a:bodyPr/>
          <a:lstStyle/>
          <a:p>
            <a:pPr eaLnBrk="1" hangingPunct="1"/>
            <a:r>
              <a:rPr lang="es-ES" altLang="es-ES"/>
              <a:t>Armas de destrucción masiva </a:t>
            </a:r>
          </a:p>
        </p:txBody>
      </p:sp>
      <p:pic>
        <p:nvPicPr>
          <p:cNvPr id="16387" name="Picture 4">
            <a:extLst>
              <a:ext uri="{FF2B5EF4-FFF2-40B4-BE49-F238E27FC236}">
                <a16:creationId xmlns:a16="http://schemas.microsoft.com/office/drawing/2014/main" id="{3F2139D8-E8B8-42FE-B30F-39C72D37C9A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95288" y="1557338"/>
            <a:ext cx="3240087" cy="2476500"/>
          </a:xfrm>
          <a:noFill/>
        </p:spPr>
      </p:pic>
      <p:sp>
        <p:nvSpPr>
          <p:cNvPr id="16388" name="11 CuadroTexto">
            <a:extLst>
              <a:ext uri="{FF2B5EF4-FFF2-40B4-BE49-F238E27FC236}">
                <a16:creationId xmlns:a16="http://schemas.microsoft.com/office/drawing/2014/main" id="{4431635C-55F9-44A0-B3A5-5348C25FDFB8}"/>
              </a:ext>
            </a:extLst>
          </p:cNvPr>
          <p:cNvSpPr txBox="1">
            <a:spLocks noChangeArrowheads="1"/>
          </p:cNvSpPr>
          <p:nvPr/>
        </p:nvSpPr>
        <p:spPr bwMode="auto">
          <a:xfrm>
            <a:off x="3851275" y="2060575"/>
            <a:ext cx="51133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400"/>
              <a:t>Las </a:t>
            </a:r>
            <a:r>
              <a:rPr lang="es-ES" altLang="es-ES" sz="1400" b="1"/>
              <a:t>armas de destrucción masiva</a:t>
            </a:r>
            <a:r>
              <a:rPr lang="es-ES" altLang="es-ES" sz="1400"/>
              <a:t> son </a:t>
            </a:r>
            <a:r>
              <a:rPr lang="es-ES" altLang="es-ES" sz="1400">
                <a:hlinkClick r:id="rId3" tooltip="Arma"/>
              </a:rPr>
              <a:t>armas</a:t>
            </a:r>
            <a:r>
              <a:rPr lang="es-ES" altLang="es-ES" sz="1400"/>
              <a:t> que pueden matar a un número elevado de personas o causarles graves daños en cada ocasión de uso. También se usa el término para armas que causan bajas de manera indiscriminada entre la población civil.</a:t>
            </a:r>
          </a:p>
          <a:p>
            <a:pPr eaLnBrk="1" hangingPunct="1"/>
            <a:r>
              <a:rPr lang="es-ES" altLang="es-ES" sz="1400"/>
              <a:t>Actualmente, se consideran armas de destrucción masiva las </a:t>
            </a:r>
            <a:r>
              <a:rPr lang="es-ES" altLang="es-ES" sz="1400">
                <a:hlinkClick r:id="rId4" tooltip="Arma nuclear"/>
              </a:rPr>
              <a:t>nucleares</a:t>
            </a:r>
            <a:r>
              <a:rPr lang="es-ES" altLang="es-ES" sz="1400"/>
              <a:t>, </a:t>
            </a:r>
            <a:r>
              <a:rPr lang="es-ES" altLang="es-ES" sz="1400">
                <a:hlinkClick r:id="rId5" tooltip="Arma biológica"/>
              </a:rPr>
              <a:t>biológicas</a:t>
            </a:r>
            <a:r>
              <a:rPr lang="es-ES" altLang="es-ES" sz="1400"/>
              <a:t> y </a:t>
            </a:r>
            <a:r>
              <a:rPr lang="es-ES" altLang="es-ES" sz="1400">
                <a:hlinkClick r:id="rId6" tooltip="Arma química"/>
              </a:rPr>
              <a:t>químicas</a:t>
            </a:r>
            <a:r>
              <a:rPr lang="es-ES" altLang="es-ES" sz="1400"/>
              <a:t>. </a:t>
            </a:r>
          </a:p>
        </p:txBody>
      </p:sp>
      <p:sp>
        <p:nvSpPr>
          <p:cNvPr id="16389" name="12 CuadroTexto">
            <a:extLst>
              <a:ext uri="{FF2B5EF4-FFF2-40B4-BE49-F238E27FC236}">
                <a16:creationId xmlns:a16="http://schemas.microsoft.com/office/drawing/2014/main" id="{748682B6-91E4-4CFB-8188-031E14284955}"/>
              </a:ext>
            </a:extLst>
          </p:cNvPr>
          <p:cNvSpPr txBox="1">
            <a:spLocks noChangeArrowheads="1"/>
          </p:cNvSpPr>
          <p:nvPr/>
        </p:nvSpPr>
        <p:spPr bwMode="auto">
          <a:xfrm>
            <a:off x="250825" y="4149725"/>
            <a:ext cx="84248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400"/>
              <a:t>Cuando la expresión fue acuñada en 1937, se refería más bien al </a:t>
            </a:r>
            <a:r>
              <a:rPr lang="es-ES" altLang="es-ES" sz="1400">
                <a:hlinkClick r:id="rId7" tooltip="Bombardeo aéreo"/>
              </a:rPr>
              <a:t>bombardeo aéreo</a:t>
            </a:r>
            <a:r>
              <a:rPr lang="es-ES" altLang="es-ES" sz="1400"/>
              <a:t> por parte de la </a:t>
            </a:r>
            <a:r>
              <a:rPr lang="es-ES" altLang="es-ES" sz="1400">
                <a:hlinkClick r:id="rId8" tooltip="Luftwaffe (Wehrmacht)"/>
              </a:rPr>
              <a:t>Luftwaffe</a:t>
            </a:r>
            <a:r>
              <a:rPr lang="es-ES" altLang="es-ES" sz="1400"/>
              <a:t> </a:t>
            </a:r>
            <a:r>
              <a:rPr lang="es-ES" altLang="es-ES" sz="1400">
                <a:hlinkClick r:id="rId9" tooltip="Nazi"/>
              </a:rPr>
              <a:t>nazi</a:t>
            </a:r>
            <a:r>
              <a:rPr lang="es-ES" altLang="es-ES" sz="1400"/>
              <a:t> en apoyo del ejército sublevado en la </a:t>
            </a:r>
            <a:r>
              <a:rPr lang="es-ES" altLang="es-ES" sz="1400">
                <a:hlinkClick r:id="rId10" tooltip="Guerra Civil Española"/>
              </a:rPr>
              <a:t>Guerra Civil Española</a:t>
            </a:r>
            <a:r>
              <a:rPr lang="es-ES" altLang="es-ES" sz="1400"/>
              <a:t>, siendo el caso más conocido el de </a:t>
            </a:r>
            <a:r>
              <a:rPr lang="es-ES" altLang="es-ES" sz="1400">
                <a:hlinkClick r:id="rId11" tooltip="Bombardeo de Guernica"/>
              </a:rPr>
              <a:t>Guernica</a:t>
            </a:r>
            <a:r>
              <a:rPr lang="es-ES" altLang="es-ES" sz="1400"/>
              <a:t> y los bombardeos sobre la población civil desarmada de Barcelona, que tienen el triste record mundial de ser las primeras poblaciones civiles bombardeadas en una guerra.</a:t>
            </a:r>
          </a:p>
        </p:txBody>
      </p:sp>
      <p:sp>
        <p:nvSpPr>
          <p:cNvPr id="16390" name="14 CuadroTexto">
            <a:extLst>
              <a:ext uri="{FF2B5EF4-FFF2-40B4-BE49-F238E27FC236}">
                <a16:creationId xmlns:a16="http://schemas.microsoft.com/office/drawing/2014/main" id="{F204834C-D07E-4B7B-9DFE-0569ADE5C46D}"/>
              </a:ext>
            </a:extLst>
          </p:cNvPr>
          <p:cNvSpPr txBox="1">
            <a:spLocks noChangeArrowheads="1"/>
          </p:cNvSpPr>
          <p:nvPr/>
        </p:nvSpPr>
        <p:spPr bwMode="auto">
          <a:xfrm>
            <a:off x="323850" y="5373688"/>
            <a:ext cx="84963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400"/>
              <a:t>El uso actual de esta expresión como sinónimo de armas nucleares, biológicas o químicas fue </a:t>
            </a:r>
            <a:r>
              <a:rPr lang="es-ES" altLang="es-ES" sz="1400">
                <a:hlinkClick r:id="rId12" tooltip="Neologismo"/>
              </a:rPr>
              <a:t>creado</a:t>
            </a:r>
            <a:r>
              <a:rPr lang="es-ES" altLang="es-ES" sz="1400"/>
              <a:t> en la </a:t>
            </a:r>
            <a:r>
              <a:rPr lang="es-ES" altLang="es-ES" sz="1400">
                <a:hlinkClick r:id="rId13" tooltip="Resolución nº 687 del Consejo de Seguridad de Naciones Unidas (aún no redactado)"/>
              </a:rPr>
              <a:t>resolución 687 de Naciones Unidas</a:t>
            </a:r>
            <a:r>
              <a:rPr lang="es-ES" altLang="es-ES" sz="1400"/>
              <a:t> en 1991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a:extLst>
              <a:ext uri="{FF2B5EF4-FFF2-40B4-BE49-F238E27FC236}">
                <a16:creationId xmlns:a16="http://schemas.microsoft.com/office/drawing/2014/main" id="{9494EB7F-C1C2-426B-8251-C7519E15A607}"/>
              </a:ext>
            </a:extLst>
          </p:cNvPr>
          <p:cNvSpPr>
            <a:spLocks noGrp="1"/>
          </p:cNvSpPr>
          <p:nvPr>
            <p:ph type="title"/>
          </p:nvPr>
        </p:nvSpPr>
        <p:spPr>
          <a:xfrm>
            <a:off x="612775" y="228600"/>
            <a:ext cx="8153400" cy="990600"/>
          </a:xfrm>
        </p:spPr>
        <p:txBody>
          <a:bodyPr/>
          <a:lstStyle/>
          <a:p>
            <a:pPr eaLnBrk="1" hangingPunct="1"/>
            <a:r>
              <a:rPr lang="es-ES" altLang="es-ES"/>
              <a:t>Armas de destrucción masiva </a:t>
            </a:r>
          </a:p>
        </p:txBody>
      </p:sp>
      <p:pic>
        <p:nvPicPr>
          <p:cNvPr id="17411" name="Picture 2">
            <a:extLst>
              <a:ext uri="{FF2B5EF4-FFF2-40B4-BE49-F238E27FC236}">
                <a16:creationId xmlns:a16="http://schemas.microsoft.com/office/drawing/2014/main" id="{F2E754AC-868B-43FD-985C-0FDA8DD73756}"/>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468313" y="1628775"/>
            <a:ext cx="1516062" cy="2333625"/>
          </a:xfrm>
          <a:noFill/>
        </p:spPr>
      </p:pic>
      <p:sp>
        <p:nvSpPr>
          <p:cNvPr id="17412" name="5 CuadroTexto">
            <a:extLst>
              <a:ext uri="{FF2B5EF4-FFF2-40B4-BE49-F238E27FC236}">
                <a16:creationId xmlns:a16="http://schemas.microsoft.com/office/drawing/2014/main" id="{64D0FA65-2B87-4BB6-9FCA-EC1B954433BF}"/>
              </a:ext>
            </a:extLst>
          </p:cNvPr>
          <p:cNvSpPr txBox="1">
            <a:spLocks noChangeArrowheads="1"/>
          </p:cNvSpPr>
          <p:nvPr/>
        </p:nvSpPr>
        <p:spPr bwMode="auto">
          <a:xfrm>
            <a:off x="2124075" y="1628775"/>
            <a:ext cx="669607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200">
                <a:latin typeface="Times New Roman" panose="02020603050405020304" pitchFamily="18" charset="0"/>
                <a:cs typeface="Times New Roman" panose="02020603050405020304" pitchFamily="18" charset="0"/>
              </a:rPr>
              <a:t>La fabulosa herencia de una </a:t>
            </a:r>
            <a:r>
              <a:rPr lang="es-ES" altLang="es-ES" sz="1200">
                <a:latin typeface="Times New Roman" panose="02020603050405020304" pitchFamily="18" charset="0"/>
                <a:cs typeface="Times New Roman" panose="02020603050405020304" pitchFamily="18" charset="0"/>
                <a:hlinkClick r:id="rId3" tooltip="Begún (aún no redactado)"/>
              </a:rPr>
              <a:t>begún</a:t>
            </a:r>
            <a:r>
              <a:rPr lang="es-ES" altLang="es-ES" sz="1200">
                <a:latin typeface="Times New Roman" panose="02020603050405020304" pitchFamily="18" charset="0"/>
                <a:cs typeface="Times New Roman" panose="02020603050405020304" pitchFamily="18" charset="0"/>
                <a:hlinkClick r:id="rId4"/>
              </a:rPr>
              <a:t>[7]</a:t>
            </a:r>
            <a:r>
              <a:rPr lang="es-ES" altLang="es-ES" sz="1200">
                <a:latin typeface="Times New Roman" panose="02020603050405020304" pitchFamily="18" charset="0"/>
                <a:cs typeface="Times New Roman" panose="02020603050405020304" pitchFamily="18" charset="0"/>
              </a:rPr>
              <a:t> </a:t>
            </a:r>
            <a:r>
              <a:rPr lang="es-ES" altLang="es-ES" sz="1200">
                <a:latin typeface="Times New Roman" panose="02020603050405020304" pitchFamily="18" charset="0"/>
                <a:cs typeface="Times New Roman" panose="02020603050405020304" pitchFamily="18" charset="0"/>
                <a:hlinkClick r:id="rId5" tooltip="Hindú"/>
              </a:rPr>
              <a:t>hindú</a:t>
            </a:r>
            <a:r>
              <a:rPr lang="es-ES" altLang="es-ES" sz="1200">
                <a:latin typeface="Times New Roman" panose="02020603050405020304" pitchFamily="18" charset="0"/>
                <a:cs typeface="Times New Roman" panose="02020603050405020304" pitchFamily="18" charset="0"/>
              </a:rPr>
              <a:t>, de 527 millones de </a:t>
            </a:r>
            <a:r>
              <a:rPr lang="es-ES" altLang="es-ES" sz="1200">
                <a:latin typeface="Times New Roman" panose="02020603050405020304" pitchFamily="18" charset="0"/>
                <a:cs typeface="Times New Roman" panose="02020603050405020304" pitchFamily="18" charset="0"/>
                <a:hlinkClick r:id="rId6" tooltip="Franco francés"/>
              </a:rPr>
              <a:t>francos</a:t>
            </a:r>
            <a:r>
              <a:rPr lang="es-ES" altLang="es-ES" sz="1200">
                <a:latin typeface="Times New Roman" panose="02020603050405020304" pitchFamily="18" charset="0"/>
                <a:cs typeface="Times New Roman" panose="02020603050405020304" pitchFamily="18" charset="0"/>
              </a:rPr>
              <a:t> de la época, parece quedar sin sucesor. Al final aparecen dos </a:t>
            </a:r>
            <a:r>
              <a:rPr lang="es-ES" altLang="es-ES" sz="1200" i="1">
                <a:latin typeface="Times New Roman" panose="02020603050405020304" pitchFamily="18" charset="0"/>
                <a:cs typeface="Times New Roman" panose="02020603050405020304" pitchFamily="18" charset="0"/>
              </a:rPr>
              <a:t>next of kin</a:t>
            </a:r>
            <a:r>
              <a:rPr lang="es-ES" altLang="es-ES" sz="1200">
                <a:latin typeface="Times New Roman" panose="02020603050405020304" pitchFamily="18" charset="0"/>
                <a:cs typeface="Times New Roman" panose="02020603050405020304" pitchFamily="18" charset="0"/>
              </a:rPr>
              <a:t> (legítimos herederos, en lenguaje jurídico internacional) que pueden aspirar a ella: el </a:t>
            </a:r>
            <a:r>
              <a:rPr lang="es-ES" altLang="es-ES" sz="1200">
                <a:latin typeface="Times New Roman" panose="02020603050405020304" pitchFamily="18" charset="0"/>
                <a:cs typeface="Times New Roman" panose="02020603050405020304" pitchFamily="18" charset="0"/>
                <a:hlinkClick r:id="rId7" tooltip="Francia"/>
              </a:rPr>
              <a:t>francés</a:t>
            </a:r>
            <a:r>
              <a:rPr lang="es-ES" altLang="es-ES" sz="1200">
                <a:latin typeface="Times New Roman" panose="02020603050405020304" pitchFamily="18" charset="0"/>
                <a:cs typeface="Times New Roman" panose="02020603050405020304" pitchFamily="18" charset="0"/>
              </a:rPr>
              <a:t> Dr. Sarrasin y el </a:t>
            </a:r>
            <a:r>
              <a:rPr lang="es-ES" altLang="es-ES" sz="1200">
                <a:latin typeface="Times New Roman" panose="02020603050405020304" pitchFamily="18" charset="0"/>
                <a:cs typeface="Times New Roman" panose="02020603050405020304" pitchFamily="18" charset="0"/>
                <a:hlinkClick r:id="rId8" tooltip="Alemania"/>
              </a:rPr>
              <a:t>alemán</a:t>
            </a:r>
            <a:r>
              <a:rPr lang="es-ES" altLang="es-ES" sz="1200">
                <a:latin typeface="Times New Roman" panose="02020603050405020304" pitchFamily="18" charset="0"/>
                <a:cs typeface="Times New Roman" panose="02020603050405020304" pitchFamily="18" charset="0"/>
              </a:rPr>
              <a:t> Dr. Schultze, médico el primero y químico el segundo, emparentados en grado lejano a través de una francesa casada con antecesores del alemán.</a:t>
            </a:r>
          </a:p>
          <a:p>
            <a:pPr eaLnBrk="1" hangingPunct="1"/>
            <a:r>
              <a:rPr lang="es-ES" altLang="es-ES" sz="1200">
                <a:latin typeface="Times New Roman" panose="02020603050405020304" pitchFamily="18" charset="0"/>
                <a:cs typeface="Times New Roman" panose="02020603050405020304" pitchFamily="18" charset="0"/>
              </a:rPr>
              <a:t>Mientras el primero dedica la mitad de su fortuna a construir en </a:t>
            </a:r>
            <a:r>
              <a:rPr lang="es-ES" altLang="es-ES" sz="1200">
                <a:latin typeface="Times New Roman" panose="02020603050405020304" pitchFamily="18" charset="0"/>
                <a:cs typeface="Times New Roman" panose="02020603050405020304" pitchFamily="18" charset="0"/>
                <a:hlinkClick r:id="rId9" tooltip="Oregón"/>
              </a:rPr>
              <a:t>Oregón</a:t>
            </a:r>
            <a:r>
              <a:rPr lang="es-ES" altLang="es-ES" sz="1200">
                <a:latin typeface="Times New Roman" panose="02020603050405020304" pitchFamily="18" charset="0"/>
                <a:cs typeface="Times New Roman" panose="02020603050405020304" pitchFamily="18" charset="0"/>
              </a:rPr>
              <a:t> (</a:t>
            </a:r>
            <a:r>
              <a:rPr lang="es-ES" altLang="es-ES" sz="1200">
                <a:latin typeface="Times New Roman" panose="02020603050405020304" pitchFamily="18" charset="0"/>
                <a:cs typeface="Times New Roman" panose="02020603050405020304" pitchFamily="18" charset="0"/>
                <a:hlinkClick r:id="rId10" tooltip="Estados Unidos"/>
              </a:rPr>
              <a:t>Estados Unidos</a:t>
            </a:r>
            <a:r>
              <a:rPr lang="es-ES" altLang="es-ES" sz="1200">
                <a:latin typeface="Times New Roman" panose="02020603050405020304" pitchFamily="18" charset="0"/>
                <a:cs typeface="Times New Roman" panose="02020603050405020304" pitchFamily="18" charset="0"/>
              </a:rPr>
              <a:t>) una utópica ciudad moderna, France-Ville, ordenada, limpia, sin enfermedades y con los medios de comunicación más modernos, el teléfono en cada casa y el reloj eléctrico en todas las plazas, el segundo construye, no muy lejos, Stahlstadt, la ciudad del acero, ciudad-fortaleza repleta de secretos en la que se produce en sus fundiciones todo tipo de armas para cualquier país o potencia que pueda pagarlas.</a:t>
            </a:r>
          </a:p>
          <a:p>
            <a:pPr eaLnBrk="1" hangingPunct="1"/>
            <a:r>
              <a:rPr lang="es-ES" altLang="es-ES" sz="1200">
                <a:latin typeface="Times New Roman" panose="02020603050405020304" pitchFamily="18" charset="0"/>
                <a:cs typeface="Times New Roman" panose="02020603050405020304" pitchFamily="18" charset="0"/>
              </a:rPr>
              <a:t>Mientras que los habitantes de France-Ville procuran idear el modo de prolongar la vida humana y darle todo tipo de comodidades, los de Stahlstadt (una copia de la factoría </a:t>
            </a:r>
            <a:r>
              <a:rPr lang="es-ES" altLang="es-ES" sz="1200">
                <a:latin typeface="Times New Roman" panose="02020603050405020304" pitchFamily="18" charset="0"/>
                <a:cs typeface="Times New Roman" panose="02020603050405020304" pitchFamily="18" charset="0"/>
                <a:hlinkClick r:id="rId11" tooltip="Krupp"/>
              </a:rPr>
              <a:t>Krupp</a:t>
            </a:r>
            <a:r>
              <a:rPr lang="es-ES" altLang="es-ES" sz="1200">
                <a:latin typeface="Times New Roman" panose="02020603050405020304" pitchFamily="18" charset="0"/>
                <a:cs typeface="Times New Roman" panose="02020603050405020304" pitchFamily="18" charset="0"/>
              </a:rPr>
              <a:t> de </a:t>
            </a:r>
            <a:r>
              <a:rPr lang="es-ES" altLang="es-ES" sz="1200">
                <a:latin typeface="Times New Roman" panose="02020603050405020304" pitchFamily="18" charset="0"/>
                <a:cs typeface="Times New Roman" panose="02020603050405020304" pitchFamily="18" charset="0"/>
                <a:hlinkClick r:id="rId12" tooltip="Essen"/>
              </a:rPr>
              <a:t>Essen</a:t>
            </a:r>
            <a:r>
              <a:rPr lang="es-ES" altLang="es-ES" sz="1200">
                <a:latin typeface="Times New Roman" panose="02020603050405020304" pitchFamily="18" charset="0"/>
                <a:cs typeface="Times New Roman" panose="02020603050405020304" pitchFamily="18" charset="0"/>
              </a:rPr>
              <a:t>) idean y fabrican armas de destrucción más modernas, potentes y mortíferas que cualquier otra. La cercana France-Ville se convierte, de este modo, en la molesta oponente del militarismo alemán importado a los Estados Unidos.</a:t>
            </a:r>
          </a:p>
        </p:txBody>
      </p:sp>
      <p:sp>
        <p:nvSpPr>
          <p:cNvPr id="17413" name="6 CuadroTexto">
            <a:extLst>
              <a:ext uri="{FF2B5EF4-FFF2-40B4-BE49-F238E27FC236}">
                <a16:creationId xmlns:a16="http://schemas.microsoft.com/office/drawing/2014/main" id="{B75E7617-BD43-491E-8D4D-06C7BD88E993}"/>
              </a:ext>
            </a:extLst>
          </p:cNvPr>
          <p:cNvSpPr txBox="1">
            <a:spLocks noChangeArrowheads="1"/>
          </p:cNvSpPr>
          <p:nvPr/>
        </p:nvSpPr>
        <p:spPr bwMode="auto">
          <a:xfrm>
            <a:off x="900113" y="3933825"/>
            <a:ext cx="7191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a:t>1871</a:t>
            </a:r>
          </a:p>
        </p:txBody>
      </p:sp>
      <p:sp>
        <p:nvSpPr>
          <p:cNvPr id="17414" name="7 CuadroTexto">
            <a:extLst>
              <a:ext uri="{FF2B5EF4-FFF2-40B4-BE49-F238E27FC236}">
                <a16:creationId xmlns:a16="http://schemas.microsoft.com/office/drawing/2014/main" id="{51F8F185-B3E4-474A-9E33-ED8FB590ECA8}"/>
              </a:ext>
            </a:extLst>
          </p:cNvPr>
          <p:cNvSpPr txBox="1">
            <a:spLocks noChangeArrowheads="1"/>
          </p:cNvSpPr>
          <p:nvPr/>
        </p:nvSpPr>
        <p:spPr bwMode="auto">
          <a:xfrm>
            <a:off x="250825" y="4437063"/>
            <a:ext cx="63373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000"/>
              <a:t>El </a:t>
            </a:r>
            <a:r>
              <a:rPr lang="es-ES" altLang="es-ES" sz="1000">
                <a:hlinkClick r:id="rId13" tooltip="Ingeniero"/>
              </a:rPr>
              <a:t>ingeniero</a:t>
            </a:r>
            <a:r>
              <a:rPr lang="es-ES" altLang="es-ES" sz="1000"/>
              <a:t> </a:t>
            </a:r>
            <a:r>
              <a:rPr lang="es-ES" altLang="es-ES" sz="1000">
                <a:hlinkClick r:id="rId7" tooltip="Francia"/>
              </a:rPr>
              <a:t>francés</a:t>
            </a:r>
            <a:r>
              <a:rPr lang="es-ES" altLang="es-ES" sz="1000"/>
              <a:t> Tomás Roch inventa un </a:t>
            </a:r>
            <a:r>
              <a:rPr lang="es-ES" altLang="es-ES" sz="1000">
                <a:hlinkClick r:id="rId14" tooltip="Arma de destrucción masiva"/>
              </a:rPr>
              <a:t>arma de destrucción masiva</a:t>
            </a:r>
            <a:r>
              <a:rPr lang="es-ES" altLang="es-ES" sz="1000"/>
              <a:t> a la que denomina «fulgurador Roch», e intenta venderla a las naciones del mundo. Al pedir un precio demasiado alto, ningún país compra su bomba, y el inventor cae en la locura y es internado en la </a:t>
            </a:r>
            <a:r>
              <a:rPr lang="es-ES" altLang="es-ES" sz="1000" i="1"/>
              <a:t>"Healthful-House"</a:t>
            </a:r>
            <a:r>
              <a:rPr lang="es-ES" altLang="es-ES" sz="1000"/>
              <a:t> ("Casa de Salud"), especie de </a:t>
            </a:r>
            <a:r>
              <a:rPr lang="es-ES" altLang="es-ES" sz="1000">
                <a:hlinkClick r:id="rId15" tooltip="Hospital psiquiátrico"/>
              </a:rPr>
              <a:t>instituto psiquiátrico</a:t>
            </a:r>
            <a:r>
              <a:rPr lang="es-ES" altLang="es-ES" sz="1000"/>
              <a:t>.</a:t>
            </a:r>
          </a:p>
          <a:p>
            <a:pPr eaLnBrk="1" hangingPunct="1"/>
            <a:r>
              <a:rPr lang="es-ES" altLang="es-ES" sz="1000"/>
              <a:t>Allí es espiado por otro ingeniero francés, Simón Hart, quien espera desvelar el secreto del </a:t>
            </a:r>
            <a:r>
              <a:rPr lang="es-ES" altLang="es-ES" sz="1000">
                <a:hlinkClick r:id="rId16" tooltip="Invento"/>
              </a:rPr>
              <a:t>invento</a:t>
            </a:r>
            <a:r>
              <a:rPr lang="es-ES" altLang="es-ES" sz="1000"/>
              <a:t>. Pasado un tiempo, ambos son secuestrados por el </a:t>
            </a:r>
            <a:r>
              <a:rPr lang="es-ES" altLang="es-ES" sz="1000">
                <a:hlinkClick r:id="rId17" tooltip="Pirata"/>
              </a:rPr>
              <a:t>pirata</a:t>
            </a:r>
            <a:r>
              <a:rPr lang="es-ES" altLang="es-ES" sz="1000"/>
              <a:t> </a:t>
            </a:r>
            <a:r>
              <a:rPr lang="es-ES" altLang="es-ES" sz="1000">
                <a:hlinkClick r:id="rId18" tooltip="Malasia"/>
              </a:rPr>
              <a:t>malayo</a:t>
            </a:r>
            <a:r>
              <a:rPr lang="es-ES" altLang="es-ES" sz="1000"/>
              <a:t> Ker Kerraje, quien dirige una banda internacional de piratas y lleva a los ingenieros a su </a:t>
            </a:r>
            <a:r>
              <a:rPr lang="es-ES" altLang="es-ES" sz="1000">
                <a:hlinkClick r:id="rId19" tooltip="Base"/>
              </a:rPr>
              <a:t>base</a:t>
            </a:r>
            <a:r>
              <a:rPr lang="es-ES" altLang="es-ES" sz="1000"/>
              <a:t> secreta en el </a:t>
            </a:r>
            <a:r>
              <a:rPr lang="es-ES" altLang="es-ES" sz="1000">
                <a:hlinkClick r:id="rId20" tooltip="Mar Caribe"/>
              </a:rPr>
              <a:t>Caribe</a:t>
            </a:r>
            <a:r>
              <a:rPr lang="es-ES" altLang="es-ES" sz="1000"/>
              <a:t>: la </a:t>
            </a:r>
            <a:r>
              <a:rPr lang="es-ES" altLang="es-ES" sz="1000">
                <a:hlinkClick r:id="rId21" tooltip="Isla"/>
              </a:rPr>
              <a:t>isla</a:t>
            </a:r>
            <a:r>
              <a:rPr lang="es-ES" altLang="es-ES" sz="1000"/>
              <a:t> </a:t>
            </a:r>
            <a:r>
              <a:rPr lang="es-ES" altLang="es-ES" sz="1000">
                <a:hlinkClick r:id="rId22" tooltip="Caliza"/>
              </a:rPr>
              <a:t>caliza</a:t>
            </a:r>
            <a:r>
              <a:rPr lang="es-ES" altLang="es-ES" sz="1000"/>
              <a:t> </a:t>
            </a:r>
            <a:r>
              <a:rPr lang="es-ES" altLang="es-ES" sz="1000" i="1"/>
              <a:t>Back Cup</a:t>
            </a:r>
            <a:r>
              <a:rPr lang="es-ES" altLang="es-ES" sz="1000"/>
              <a:t> («Copa Invertida»), que hacen pasar por un </a:t>
            </a:r>
            <a:r>
              <a:rPr lang="es-ES" altLang="es-ES" sz="1000">
                <a:hlinkClick r:id="rId23" tooltip="Volcán"/>
              </a:rPr>
              <a:t>volcán</a:t>
            </a:r>
            <a:r>
              <a:rPr lang="es-ES" altLang="es-ES" sz="1000"/>
              <a:t> quemando restos de </a:t>
            </a:r>
            <a:r>
              <a:rPr lang="es-ES" altLang="es-ES" sz="1000">
                <a:hlinkClick r:id="rId24" tooltip="Alga"/>
              </a:rPr>
              <a:t>algas</a:t>
            </a:r>
            <a:r>
              <a:rPr lang="es-ES" altLang="es-ES" sz="1000"/>
              <a:t>.</a:t>
            </a:r>
          </a:p>
          <a:p>
            <a:pPr eaLnBrk="1" hangingPunct="1"/>
            <a:r>
              <a:rPr lang="es-ES" altLang="es-ES" sz="1000"/>
              <a:t>Finalmente, Tomás Roch crea su «fulgurador» y lo utiliza para repeler a las fuerzas de la </a:t>
            </a:r>
            <a:r>
              <a:rPr lang="es-ES" altLang="es-ES" sz="1000">
                <a:hlinkClick r:id="rId25" tooltip="Marina de guerra"/>
              </a:rPr>
              <a:t>marina de guerra</a:t>
            </a:r>
            <a:r>
              <a:rPr lang="es-ES" altLang="es-ES" sz="1000"/>
              <a:t> de varios países que atacan la isla de los piratas, pero, al reconocer la bandera de su país en uno de los barcos, utiliza su arma para destruir la isla, a los piratas, a su invento y a sí mismo</a:t>
            </a:r>
          </a:p>
        </p:txBody>
      </p:sp>
      <p:pic>
        <p:nvPicPr>
          <p:cNvPr id="17415" name="Picture 3">
            <a:extLst>
              <a:ext uri="{FF2B5EF4-FFF2-40B4-BE49-F238E27FC236}">
                <a16:creationId xmlns:a16="http://schemas.microsoft.com/office/drawing/2014/main" id="{156E83C3-9DE9-4ECE-B084-DE960130C98A}"/>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092950" y="4221163"/>
            <a:ext cx="1295400"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a:extLst>
              <a:ext uri="{FF2B5EF4-FFF2-40B4-BE49-F238E27FC236}">
                <a16:creationId xmlns:a16="http://schemas.microsoft.com/office/drawing/2014/main" id="{0077EBCD-6F05-4146-BA1A-C5D61BCBB56E}"/>
              </a:ext>
            </a:extLst>
          </p:cNvPr>
          <p:cNvSpPr>
            <a:spLocks noGrp="1"/>
          </p:cNvSpPr>
          <p:nvPr>
            <p:ph type="title"/>
          </p:nvPr>
        </p:nvSpPr>
        <p:spPr>
          <a:xfrm>
            <a:off x="612775" y="228600"/>
            <a:ext cx="8153400" cy="990600"/>
          </a:xfrm>
        </p:spPr>
        <p:txBody>
          <a:bodyPr/>
          <a:lstStyle/>
          <a:p>
            <a:pPr eaLnBrk="1" hangingPunct="1"/>
            <a:r>
              <a:rPr lang="es-ES" altLang="es-ES"/>
              <a:t>Armas de destrucción masiva </a:t>
            </a:r>
          </a:p>
        </p:txBody>
      </p:sp>
      <p:sp>
        <p:nvSpPr>
          <p:cNvPr id="18435" name="5 CuadroTexto">
            <a:extLst>
              <a:ext uri="{FF2B5EF4-FFF2-40B4-BE49-F238E27FC236}">
                <a16:creationId xmlns:a16="http://schemas.microsoft.com/office/drawing/2014/main" id="{87FA515E-F5DE-4866-9FF7-F71F31C95D5E}"/>
              </a:ext>
            </a:extLst>
          </p:cNvPr>
          <p:cNvSpPr txBox="1">
            <a:spLocks noChangeArrowheads="1"/>
          </p:cNvSpPr>
          <p:nvPr/>
        </p:nvSpPr>
        <p:spPr bwMode="auto">
          <a:xfrm>
            <a:off x="323850" y="1628775"/>
            <a:ext cx="84963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r>
              <a:rPr lang="es-ES" altLang="es-ES" sz="1200"/>
              <a:t>En la ciudad del acero, las personas son tan sólo números, sin identidad propia, obligados a vivir en un </a:t>
            </a:r>
            <a:r>
              <a:rPr lang="es-ES" altLang="es-ES" sz="1200">
                <a:hlinkClick r:id="rId2" tooltip="Régimen totalitario"/>
              </a:rPr>
              <a:t>régimen totalitario</a:t>
            </a:r>
            <a:r>
              <a:rPr lang="es-ES" altLang="es-ES" sz="1200"/>
              <a:t> similar al </a:t>
            </a:r>
            <a:r>
              <a:rPr lang="es-ES" altLang="es-ES" sz="1200">
                <a:hlinkClick r:id="rId3" tooltip="Nazismo"/>
              </a:rPr>
              <a:t>nazismo</a:t>
            </a:r>
            <a:r>
              <a:rPr lang="es-ES" altLang="es-ES" sz="1200"/>
              <a:t> o al </a:t>
            </a:r>
            <a:r>
              <a:rPr lang="es-ES" altLang="es-ES" sz="1200">
                <a:hlinkClick r:id="rId4" tooltip="Comunismo"/>
              </a:rPr>
              <a:t>comunismo</a:t>
            </a:r>
            <a:r>
              <a:rPr lang="es-ES" altLang="es-ES" sz="1200"/>
              <a:t> totalitario. </a:t>
            </a:r>
          </a:p>
          <a:p>
            <a:pPr algn="just" eaLnBrk="1" hangingPunct="1"/>
            <a:endParaRPr lang="es-ES" altLang="es-ES" sz="1200"/>
          </a:p>
          <a:p>
            <a:pPr algn="just" eaLnBrk="1" hangingPunct="1"/>
            <a:r>
              <a:rPr lang="es-ES" altLang="es-ES" sz="1200"/>
              <a:t>Se presentan las </a:t>
            </a:r>
            <a:r>
              <a:rPr lang="es-ES" altLang="es-ES" sz="1200">
                <a:hlinkClick r:id="rId5" tooltip="Armas químicas"/>
              </a:rPr>
              <a:t>armas químicas</a:t>
            </a:r>
            <a:r>
              <a:rPr lang="es-ES" altLang="es-ES" sz="1200"/>
              <a:t> (el proyectil hueco relleno de </a:t>
            </a:r>
            <a:r>
              <a:rPr lang="es-ES" altLang="es-ES" sz="1200">
                <a:hlinkClick r:id="rId6" tooltip="Anhídrido carbónico"/>
              </a:rPr>
              <a:t>anhídrido carbónico</a:t>
            </a:r>
            <a:r>
              <a:rPr lang="es-ES" altLang="es-ES" sz="1200"/>
              <a:t>). </a:t>
            </a:r>
          </a:p>
          <a:p>
            <a:pPr algn="just" eaLnBrk="1" hangingPunct="1"/>
            <a:endParaRPr lang="es-ES" altLang="es-ES" sz="1200"/>
          </a:p>
          <a:p>
            <a:pPr algn="just" eaLnBrk="1" hangingPunct="1"/>
            <a:r>
              <a:rPr lang="es-ES" altLang="es-ES" sz="1200"/>
              <a:t>El cañón de largo alcance, antecesor del </a:t>
            </a:r>
            <a:r>
              <a:rPr lang="es-ES" altLang="es-ES" sz="1200">
                <a:hlinkClick r:id="rId7" tooltip="Gran Berta"/>
              </a:rPr>
              <a:t>Gran Berta</a:t>
            </a:r>
            <a:r>
              <a:rPr lang="es-ES" altLang="es-ES" sz="1200"/>
              <a:t> alemán, capaz de lanzar un proyectil de 80 cm. de diámetro a 100 km. de distancia y utilizado para bombardear </a:t>
            </a:r>
            <a:r>
              <a:rPr lang="es-ES" altLang="es-ES" sz="1200">
                <a:hlinkClick r:id="rId8" tooltip="París"/>
              </a:rPr>
              <a:t>París</a:t>
            </a:r>
            <a:r>
              <a:rPr lang="es-ES" altLang="es-ES" sz="1200"/>
              <a:t> en la </a:t>
            </a:r>
            <a:r>
              <a:rPr lang="es-ES" altLang="es-ES" sz="1200">
                <a:hlinkClick r:id="rId9" tooltip="Primera Guerra Mundial"/>
              </a:rPr>
              <a:t>Primera Guerra Mundial</a:t>
            </a:r>
            <a:r>
              <a:rPr lang="es-ES" altLang="es-ES" sz="1200"/>
              <a:t>.l (Verne debió inspirarse en los bombardeos durante el asedio a París en </a:t>
            </a:r>
            <a:r>
              <a:rPr lang="es-ES" altLang="es-ES" sz="1200">
                <a:hlinkClick r:id="rId10" tooltip="Año 1871"/>
              </a:rPr>
              <a:t>1871</a:t>
            </a:r>
            <a:r>
              <a:rPr lang="es-ES" altLang="es-ES" sz="1200"/>
              <a:t>. </a:t>
            </a:r>
          </a:p>
          <a:p>
            <a:pPr algn="just" eaLnBrk="1" hangingPunct="1"/>
            <a:endParaRPr lang="es-ES" altLang="es-ES" sz="1200"/>
          </a:p>
          <a:p>
            <a:pPr algn="just" eaLnBrk="1" hangingPunct="1"/>
            <a:r>
              <a:rPr lang="es-ES" altLang="es-ES" sz="1200"/>
              <a:t>El </a:t>
            </a:r>
            <a:r>
              <a:rPr lang="es-ES" altLang="es-ES" sz="1200">
                <a:hlinkClick r:id="rId11" tooltip="Satélite artificial"/>
              </a:rPr>
              <a:t>satélite artificial</a:t>
            </a:r>
            <a:r>
              <a:rPr lang="es-ES" altLang="es-ES" sz="1200"/>
              <a:t>. </a:t>
            </a:r>
          </a:p>
          <a:p>
            <a:pPr algn="just" eaLnBrk="1" hangingPunct="1"/>
            <a:endParaRPr lang="es-ES" altLang="es-ES" sz="1200"/>
          </a:p>
          <a:p>
            <a:pPr algn="just" eaLnBrk="1" hangingPunct="1"/>
            <a:r>
              <a:rPr lang="es-ES" altLang="es-ES" sz="1200"/>
              <a:t>El régimen del terror militar. </a:t>
            </a:r>
          </a:p>
          <a:p>
            <a:pPr algn="just" eaLnBrk="1" hangingPunct="1"/>
            <a:endParaRPr lang="es-ES" altLang="es-ES" sz="1200"/>
          </a:p>
          <a:p>
            <a:pPr algn="just" eaLnBrk="1" hangingPunct="1"/>
            <a:r>
              <a:rPr lang="es-ES" altLang="es-ES" sz="1200"/>
              <a:t>Herr Schultze, el químico alemán, es también un </a:t>
            </a:r>
            <a:r>
              <a:rPr lang="es-ES" altLang="es-ES" sz="1200">
                <a:hlinkClick r:id="rId12" tooltip="Racista"/>
              </a:rPr>
              <a:t>racista</a:t>
            </a:r>
            <a:r>
              <a:rPr lang="es-ES" altLang="es-ES" sz="1200"/>
              <a:t> convencido, autor de la obra "¿Por qué los franceses sufren, en grados diferentes, de degeneración hereditaria?'", ególatra, </a:t>
            </a:r>
            <a:r>
              <a:rPr lang="es-ES" altLang="es-ES" sz="1200">
                <a:hlinkClick r:id="rId13" tooltip="Monomanía"/>
              </a:rPr>
              <a:t>monomaníaco</a:t>
            </a:r>
            <a:r>
              <a:rPr lang="es-ES" altLang="es-ES" sz="1200"/>
              <a:t>, </a:t>
            </a:r>
            <a:r>
              <a:rPr lang="es-ES" altLang="es-ES" sz="1200">
                <a:hlinkClick r:id="rId14" tooltip="Germanófilo"/>
              </a:rPr>
              <a:t>germanófilo</a:t>
            </a:r>
            <a:r>
              <a:rPr lang="es-ES" altLang="es-ES" sz="1200"/>
              <a:t> autoritario y convencido de la supremacía de la </a:t>
            </a:r>
            <a:r>
              <a:rPr lang="es-ES" altLang="es-ES" sz="1200">
                <a:hlinkClick r:id="rId15" tooltip="Raza blanca"/>
              </a:rPr>
              <a:t>raza blanca</a:t>
            </a:r>
            <a:r>
              <a:rPr lang="es-ES" altLang="es-ES" sz="1200"/>
              <a:t> sobre el resto del mundo e inventor de armas mortíferas.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a:extLst>
              <a:ext uri="{FF2B5EF4-FFF2-40B4-BE49-F238E27FC236}">
                <a16:creationId xmlns:a16="http://schemas.microsoft.com/office/drawing/2014/main" id="{8DD180F0-DD3C-4B7C-94E7-DABCE7097D14}"/>
              </a:ext>
            </a:extLst>
          </p:cNvPr>
          <p:cNvSpPr>
            <a:spLocks noGrp="1"/>
          </p:cNvSpPr>
          <p:nvPr>
            <p:ph type="title"/>
          </p:nvPr>
        </p:nvSpPr>
        <p:spPr>
          <a:xfrm>
            <a:off x="612775" y="228600"/>
            <a:ext cx="8153400" cy="990600"/>
          </a:xfrm>
        </p:spPr>
        <p:txBody>
          <a:bodyPr/>
          <a:lstStyle/>
          <a:p>
            <a:pPr eaLnBrk="1" hangingPunct="1"/>
            <a:r>
              <a:rPr lang="es-ES" altLang="es-ES"/>
              <a:t>Helicóptero </a:t>
            </a:r>
          </a:p>
        </p:txBody>
      </p:sp>
      <p:pic>
        <p:nvPicPr>
          <p:cNvPr id="19459" name="Picture 2">
            <a:extLst>
              <a:ext uri="{FF2B5EF4-FFF2-40B4-BE49-F238E27FC236}">
                <a16:creationId xmlns:a16="http://schemas.microsoft.com/office/drawing/2014/main" id="{2057B011-BA85-4809-B2F3-C3CC376F8C2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539750" y="1844675"/>
            <a:ext cx="3048000" cy="2886075"/>
          </a:xfrm>
          <a:noFill/>
        </p:spPr>
      </p:pic>
      <p:sp>
        <p:nvSpPr>
          <p:cNvPr id="19460" name="4 CuadroTexto">
            <a:extLst>
              <a:ext uri="{FF2B5EF4-FFF2-40B4-BE49-F238E27FC236}">
                <a16:creationId xmlns:a16="http://schemas.microsoft.com/office/drawing/2014/main" id="{5AE96BE9-9B0F-4157-ACD0-25893C241C7D}"/>
              </a:ext>
            </a:extLst>
          </p:cNvPr>
          <p:cNvSpPr txBox="1">
            <a:spLocks noChangeArrowheads="1"/>
          </p:cNvSpPr>
          <p:nvPr/>
        </p:nvSpPr>
        <p:spPr bwMode="auto">
          <a:xfrm>
            <a:off x="3635375" y="1916113"/>
            <a:ext cx="649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a:t>1886</a:t>
            </a:r>
          </a:p>
        </p:txBody>
      </p:sp>
      <p:pic>
        <p:nvPicPr>
          <p:cNvPr id="19461" name="Picture 3">
            <a:extLst>
              <a:ext uri="{FF2B5EF4-FFF2-40B4-BE49-F238E27FC236}">
                <a16:creationId xmlns:a16="http://schemas.microsoft.com/office/drawing/2014/main" id="{B6F816B1-8457-4C77-AFFB-CD6AAD8665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1989138"/>
            <a:ext cx="3533775"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6 CuadroTexto">
            <a:extLst>
              <a:ext uri="{FF2B5EF4-FFF2-40B4-BE49-F238E27FC236}">
                <a16:creationId xmlns:a16="http://schemas.microsoft.com/office/drawing/2014/main" id="{0DBCE96B-DCC9-455D-9E7C-A5EF692DA896}"/>
              </a:ext>
            </a:extLst>
          </p:cNvPr>
          <p:cNvSpPr txBox="1">
            <a:spLocks noChangeArrowheads="1"/>
          </p:cNvSpPr>
          <p:nvPr/>
        </p:nvSpPr>
        <p:spPr bwMode="auto">
          <a:xfrm>
            <a:off x="468313" y="4868863"/>
            <a:ext cx="820737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a:t>La palabra «helicóptero» deriva del término </a:t>
            </a:r>
            <a:r>
              <a:rPr lang="es-ES" altLang="es-ES">
                <a:hlinkClick r:id="rId4" tooltip="Idioma francés"/>
              </a:rPr>
              <a:t>francés</a:t>
            </a:r>
            <a:r>
              <a:rPr lang="es-ES" altLang="es-ES"/>
              <a:t> </a:t>
            </a:r>
            <a:r>
              <a:rPr lang="es-ES" altLang="es-ES" i="1"/>
              <a:t>hélicoptère</a:t>
            </a:r>
            <a:r>
              <a:rPr lang="es-ES" altLang="es-ES"/>
              <a:t>, acuñado por el pionero de la aviación </a:t>
            </a:r>
            <a:r>
              <a:rPr lang="es-ES" altLang="es-ES">
                <a:hlinkClick r:id="rId5" tooltip="Gustave Ponton d'Amécourt"/>
              </a:rPr>
              <a:t>Gustave Ponton d'Amécourt</a:t>
            </a:r>
            <a:r>
              <a:rPr lang="es-ES" altLang="es-ES"/>
              <a:t> en </a:t>
            </a:r>
            <a:r>
              <a:rPr lang="es-ES" altLang="es-ES">
                <a:hlinkClick r:id="rId6" tooltip="1863"/>
              </a:rPr>
              <a:t>1863</a:t>
            </a:r>
            <a:r>
              <a:rPr lang="es-ES" altLang="es-ES"/>
              <a:t> a partir de las palabra </a:t>
            </a:r>
            <a:r>
              <a:rPr lang="es-ES" altLang="es-ES">
                <a:hlinkClick r:id="rId7" tooltip="Idioma griego"/>
              </a:rPr>
              <a:t>griega</a:t>
            </a:r>
            <a:r>
              <a:rPr lang="es-ES" altLang="es-ES"/>
              <a:t> </a:t>
            </a:r>
            <a:r>
              <a:rPr lang="el-GR" altLang="es-ES"/>
              <a:t>ελικόπτερος, </a:t>
            </a:r>
            <a:r>
              <a:rPr lang="es-ES" altLang="es-ES" i="1"/>
              <a:t>helix/helik-</a:t>
            </a:r>
            <a:r>
              <a:rPr lang="es-ES" altLang="es-ES"/>
              <a:t> (</a:t>
            </a:r>
            <a:r>
              <a:rPr lang="es-ES" altLang="es-ES">
                <a:hlinkClick r:id="rId8" tooltip="Hélice (dispositivo)"/>
              </a:rPr>
              <a:t>hélice</a:t>
            </a:r>
            <a:r>
              <a:rPr lang="es-ES" altLang="es-ES"/>
              <a:t>) y </a:t>
            </a:r>
            <a:r>
              <a:rPr lang="es-ES" altLang="es-ES" i="1"/>
              <a:t>pteron</a:t>
            </a:r>
            <a:r>
              <a:rPr lang="es-ES" altLang="es-ES"/>
              <a:t> (</a:t>
            </a:r>
            <a:r>
              <a:rPr lang="es-ES" altLang="es-ES">
                <a:hlinkClick r:id="rId9" tooltip="Ala (aeronáutica)"/>
              </a:rPr>
              <a:t>ala</a:t>
            </a:r>
            <a:r>
              <a:rPr lang="es-ES" altLang="es-ES"/>
              <a:t>). </a:t>
            </a:r>
          </a:p>
          <a:p>
            <a:pPr eaLnBrk="1" hangingPunct="1"/>
            <a:r>
              <a:rPr lang="es-ES" altLang="es-ES"/>
              <a:t>El primer aparato controlable totalmente en vuelo y producido en cadena fue fabricado por </a:t>
            </a:r>
            <a:r>
              <a:rPr lang="es-ES" altLang="es-ES">
                <a:hlinkClick r:id="rId10" tooltip="Igor Sikorsky"/>
              </a:rPr>
              <a:t>Igor Sikorsky</a:t>
            </a:r>
            <a:r>
              <a:rPr lang="es-ES" altLang="es-ES"/>
              <a:t> en </a:t>
            </a:r>
            <a:r>
              <a:rPr lang="es-ES" altLang="es-ES">
                <a:hlinkClick r:id="rId11" tooltip="1942"/>
              </a:rPr>
              <a:t>1942</a:t>
            </a:r>
            <a:r>
              <a:rPr lang="es-ES" altLang="es-ES"/>
              <a:t>.</a:t>
            </a:r>
          </a:p>
        </p:txBody>
      </p:sp>
      <p:pic>
        <p:nvPicPr>
          <p:cNvPr id="19463" name="Picture 4">
            <a:extLst>
              <a:ext uri="{FF2B5EF4-FFF2-40B4-BE49-F238E27FC236}">
                <a16:creationId xmlns:a16="http://schemas.microsoft.com/office/drawing/2014/main" id="{4F9EE115-1860-41B1-BBB3-442B46BC78C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08400" y="2565400"/>
            <a:ext cx="133350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a:extLst>
              <a:ext uri="{FF2B5EF4-FFF2-40B4-BE49-F238E27FC236}">
                <a16:creationId xmlns:a16="http://schemas.microsoft.com/office/drawing/2014/main" id="{B6B2464F-79A5-449D-83EE-8DA050464781}"/>
              </a:ext>
            </a:extLst>
          </p:cNvPr>
          <p:cNvSpPr>
            <a:spLocks noGrp="1"/>
          </p:cNvSpPr>
          <p:nvPr>
            <p:ph type="title"/>
          </p:nvPr>
        </p:nvSpPr>
        <p:spPr>
          <a:xfrm>
            <a:off x="612775" y="228600"/>
            <a:ext cx="8153400" cy="990600"/>
          </a:xfrm>
        </p:spPr>
        <p:txBody>
          <a:bodyPr/>
          <a:lstStyle/>
          <a:p>
            <a:pPr eaLnBrk="1" hangingPunct="1"/>
            <a:r>
              <a:rPr lang="es-ES" altLang="es-ES"/>
              <a:t>Helicóptero </a:t>
            </a:r>
          </a:p>
        </p:txBody>
      </p:sp>
      <p:pic>
        <p:nvPicPr>
          <p:cNvPr id="20483" name="Picture 4">
            <a:extLst>
              <a:ext uri="{FF2B5EF4-FFF2-40B4-BE49-F238E27FC236}">
                <a16:creationId xmlns:a16="http://schemas.microsoft.com/office/drawing/2014/main" id="{704900E0-BCC2-44E4-AF88-AF48516002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700213"/>
            <a:ext cx="1335087"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8 CuadroTexto">
            <a:extLst>
              <a:ext uri="{FF2B5EF4-FFF2-40B4-BE49-F238E27FC236}">
                <a16:creationId xmlns:a16="http://schemas.microsoft.com/office/drawing/2014/main" id="{773F6986-9568-4BF7-AFA5-2E09A7E9CD20}"/>
              </a:ext>
            </a:extLst>
          </p:cNvPr>
          <p:cNvSpPr txBox="1">
            <a:spLocks noChangeArrowheads="1"/>
          </p:cNvSpPr>
          <p:nvPr/>
        </p:nvSpPr>
        <p:spPr bwMode="auto">
          <a:xfrm>
            <a:off x="1835150" y="1628775"/>
            <a:ext cx="705802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200"/>
              <a:t>El argumento de la novela refiere los avances en </a:t>
            </a:r>
            <a:r>
              <a:rPr lang="es-ES" altLang="es-ES" sz="1200">
                <a:hlinkClick r:id="rId3" tooltip="Aerostato"/>
              </a:rPr>
              <a:t>aerostación</a:t>
            </a:r>
            <a:r>
              <a:rPr lang="es-ES" altLang="es-ES" sz="1200"/>
              <a:t> de la época presentando a un inventor </a:t>
            </a:r>
            <a:r>
              <a:rPr lang="es-ES" altLang="es-ES" sz="1200">
                <a:hlinkClick r:id="rId4" tooltip="Estadounidense"/>
              </a:rPr>
              <a:t>estadounidense</a:t>
            </a:r>
            <a:r>
              <a:rPr lang="es-ES" altLang="es-ES" sz="1200"/>
              <a:t> (Robur) que, ante los miembros del </a:t>
            </a:r>
            <a:r>
              <a:rPr lang="es-ES" altLang="es-ES" sz="1200" i="1"/>
              <a:t>Weldon Institute</a:t>
            </a:r>
            <a:r>
              <a:rPr lang="es-ES" altLang="es-ES" sz="1200"/>
              <a:t> de </a:t>
            </a:r>
            <a:r>
              <a:rPr lang="es-ES" altLang="es-ES" sz="1200">
                <a:hlinkClick r:id="rId5" tooltip="Filadelfia"/>
              </a:rPr>
              <a:t>Filadelfia</a:t>
            </a:r>
            <a:r>
              <a:rPr lang="es-ES" altLang="es-ES" sz="1200"/>
              <a:t>, una sociedad que aboga por el uso de los aeróstatos, defiende el uso de aeronaves aéreas "más pesadas que el aire".</a:t>
            </a:r>
          </a:p>
          <a:p>
            <a:pPr eaLnBrk="1" hangingPunct="1"/>
            <a:r>
              <a:rPr lang="es-ES" altLang="es-ES" sz="1200"/>
              <a:t>Tras ser despedido con burlas, secuestra al presidente, al secretario de la sociedad y al criado (de color) de ambos, y los embarca en la nave que ha construido, para demostrarles así la eficacia, la seguridad y la potencia de su invento. La nave recibe el nombre de "Albatros", como el </a:t>
            </a:r>
            <a:r>
              <a:rPr lang="es-ES" altLang="es-ES" sz="1200">
                <a:hlinkClick r:id="rId6" tooltip="Diomedeidae"/>
              </a:rPr>
              <a:t>ave marina</a:t>
            </a:r>
            <a:r>
              <a:rPr lang="es-ES" altLang="es-ES" sz="1200"/>
              <a:t> que es capaz de volar durante largo tiempo y recorrer enormes distancias.</a:t>
            </a:r>
          </a:p>
          <a:p>
            <a:pPr eaLnBrk="1" hangingPunct="1"/>
            <a:r>
              <a:rPr lang="es-ES" altLang="es-ES" sz="1200"/>
              <a:t>Descrita como una embarcación con numerosos </a:t>
            </a:r>
            <a:r>
              <a:rPr lang="es-ES" altLang="es-ES" sz="1200">
                <a:hlinkClick r:id="rId7" tooltip="Mástil"/>
              </a:rPr>
              <a:t>mástiles</a:t>
            </a:r>
            <a:r>
              <a:rPr lang="es-ES" altLang="es-ES" sz="1200"/>
              <a:t>, una poderosa máquina interna (probablemente eléctrica) hace girar las </a:t>
            </a:r>
            <a:r>
              <a:rPr lang="es-ES" altLang="es-ES" sz="1200">
                <a:hlinkClick r:id="rId8" tooltip="Hélice"/>
              </a:rPr>
              <a:t>hélices</a:t>
            </a:r>
            <a:r>
              <a:rPr lang="es-ES" altLang="es-ES" sz="1200"/>
              <a:t> que los coronan: el autor describe magníficamente el </a:t>
            </a:r>
            <a:r>
              <a:rPr lang="es-ES" altLang="es-ES" sz="1200">
                <a:hlinkClick r:id="rId9" tooltip="Helicóptero"/>
              </a:rPr>
              <a:t>helicóptero</a:t>
            </a:r>
            <a:r>
              <a:rPr lang="es-ES" altLang="es-ES" sz="1200"/>
              <a:t>. Para evitar que éste gire sobre sí mismo en vuelo, se hace empleo de unas hélices que rotan en sentido contrario. La nave entera ha sido creada a base de </a:t>
            </a:r>
            <a:r>
              <a:rPr lang="es-ES" altLang="es-ES" sz="1200">
                <a:hlinkClick r:id="rId10" tooltip="Pulpa de celulosa"/>
              </a:rPr>
              <a:t>pulpa de papel</a:t>
            </a:r>
            <a:r>
              <a:rPr lang="es-ES" altLang="es-ES" sz="1200"/>
              <a:t> encolada y prensada a alta presión: de este modo, es ligera e incombustible a la vez.</a:t>
            </a:r>
          </a:p>
          <a:p>
            <a:pPr eaLnBrk="1" hangingPunct="1"/>
            <a:r>
              <a:rPr lang="es-ES" altLang="es-ES" sz="1200"/>
              <a:t>Después de numerosas aventuras por todo el mundo, la nave es destruida por los secuestrados. Meses más tarde, durante una prueba aérea de un nuevo globo, Robur salva la vida de sus antiguos invitados y los devuelve a tierra sanos y salvos: con esto demuestra que no les guarda rencor. La nave aérea se pierde en el cielo y no se sabe más de ella.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a:extLst>
              <a:ext uri="{FF2B5EF4-FFF2-40B4-BE49-F238E27FC236}">
                <a16:creationId xmlns:a16="http://schemas.microsoft.com/office/drawing/2014/main" id="{2BD141D4-04CF-4B8F-A5CE-CCFE70323CB0}"/>
              </a:ext>
            </a:extLst>
          </p:cNvPr>
          <p:cNvSpPr>
            <a:spLocks noGrp="1"/>
          </p:cNvSpPr>
          <p:nvPr>
            <p:ph type="title"/>
          </p:nvPr>
        </p:nvSpPr>
        <p:spPr>
          <a:xfrm>
            <a:off x="612775" y="228600"/>
            <a:ext cx="8153400" cy="990600"/>
          </a:xfrm>
        </p:spPr>
        <p:txBody>
          <a:bodyPr/>
          <a:lstStyle/>
          <a:p>
            <a:pPr eaLnBrk="1" hangingPunct="1"/>
            <a:r>
              <a:rPr lang="es-ES" altLang="es-ES"/>
              <a:t>Naves espaciales </a:t>
            </a:r>
          </a:p>
        </p:txBody>
      </p:sp>
      <p:sp>
        <p:nvSpPr>
          <p:cNvPr id="21507" name="5 CuadroTexto">
            <a:extLst>
              <a:ext uri="{FF2B5EF4-FFF2-40B4-BE49-F238E27FC236}">
                <a16:creationId xmlns:a16="http://schemas.microsoft.com/office/drawing/2014/main" id="{CBC846DB-D246-4AA0-BEC9-6F8F34B934AC}"/>
              </a:ext>
            </a:extLst>
          </p:cNvPr>
          <p:cNvSpPr txBox="1">
            <a:spLocks noChangeArrowheads="1"/>
          </p:cNvSpPr>
          <p:nvPr/>
        </p:nvSpPr>
        <p:spPr bwMode="auto">
          <a:xfrm>
            <a:off x="539750" y="1557338"/>
            <a:ext cx="82804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200"/>
              <a:t>Tras terminar la </a:t>
            </a:r>
            <a:r>
              <a:rPr lang="es-ES" altLang="es-ES" sz="1200">
                <a:hlinkClick r:id="rId2" tooltip="Guerra de Secesión"/>
              </a:rPr>
              <a:t>Guerra de Secesión</a:t>
            </a:r>
            <a:r>
              <a:rPr lang="es-ES" altLang="es-ES" sz="1200"/>
              <a:t> estadunidense, los miembros del </a:t>
            </a:r>
            <a:r>
              <a:rPr lang="es-ES" altLang="es-ES" sz="1200" i="1"/>
              <a:t>Gun Club</a:t>
            </a:r>
            <a:r>
              <a:rPr lang="es-ES" altLang="es-ES" sz="1200"/>
              <a:t>, constructores de cañones, se encuentran sin nada que hacer. Impey Barbicane, presidente de la asociación tiene una idea para levantarles el ánimo: propone la fabricación de un cañón gigante para enviar un proyectil a la Luna. Junto con el secretario, J. T. Maston, y tras ser informados de los detalles astronómicos por el </a:t>
            </a:r>
            <a:r>
              <a:rPr lang="es-ES" altLang="es-ES" sz="1200">
                <a:hlinkClick r:id="rId3" tooltip="Observatorio"/>
              </a:rPr>
              <a:t>observatorio</a:t>
            </a:r>
            <a:r>
              <a:rPr lang="es-ES" altLang="es-ES" sz="1200"/>
              <a:t> de </a:t>
            </a:r>
            <a:r>
              <a:rPr lang="es-ES" altLang="es-ES" sz="1200">
                <a:hlinkClick r:id="rId4" tooltip="Cambridge"/>
              </a:rPr>
              <a:t>Cambridge</a:t>
            </a:r>
            <a:r>
              <a:rPr lang="es-ES" altLang="es-ES" sz="1200"/>
              <a:t>, deben resolver una serie de cuestiones: características del cañón, forma y tamaño del proyectil, clase y cantidad de pólvora, ubicación del sitio de lanzamiento, financiación de la empresa, etc.</a:t>
            </a:r>
          </a:p>
          <a:p>
            <a:pPr eaLnBrk="1" hangingPunct="1"/>
            <a:r>
              <a:rPr lang="es-ES" altLang="es-ES" sz="1200"/>
              <a:t>La factibilidad del proyecto es cuestionado por el capitán Nicholl, enemigo acérrimo de Barbicane (si el segundo es constructor de </a:t>
            </a:r>
            <a:r>
              <a:rPr lang="es-ES" altLang="es-ES" sz="1200">
                <a:hlinkClick r:id="rId5" tooltip="Proyectil"/>
              </a:rPr>
              <a:t>proyectiles</a:t>
            </a:r>
            <a:r>
              <a:rPr lang="es-ES" altLang="es-ES" sz="1200"/>
              <a:t>, el primero lo es de </a:t>
            </a:r>
            <a:r>
              <a:rPr lang="es-ES" altLang="es-ES" sz="1200">
                <a:hlinkClick r:id="rId6" tooltip="Coraza"/>
              </a:rPr>
              <a:t>corazas</a:t>
            </a:r>
            <a:r>
              <a:rPr lang="es-ES" altLang="es-ES" sz="1200"/>
              <a:t> y </a:t>
            </a:r>
            <a:r>
              <a:rPr lang="es-ES" altLang="es-ES" sz="1200">
                <a:hlinkClick r:id="rId7" tooltip="Escudo"/>
              </a:rPr>
              <a:t>escudos</a:t>
            </a:r>
            <a:r>
              <a:rPr lang="es-ES" altLang="es-ES" sz="1200"/>
              <a:t>)el cual hace una serie de apuestas a Barbicane acerca del exito del proyectil.</a:t>
            </a:r>
          </a:p>
          <a:p>
            <a:pPr eaLnBrk="1" hangingPunct="1"/>
            <a:r>
              <a:rPr lang="es-ES" altLang="es-ES" sz="1200"/>
              <a:t>Tras conseguir el dinero necesario en una suscripción internacional, el gigantesco cañón es forjado en el suelo de la </a:t>
            </a:r>
            <a:r>
              <a:rPr lang="es-ES" altLang="es-ES" sz="1200">
                <a:hlinkClick r:id="rId8" tooltip="Florida"/>
              </a:rPr>
              <a:t>Florida</a:t>
            </a:r>
            <a:r>
              <a:rPr lang="es-ES" altLang="es-ES" sz="1200"/>
              <a:t>. De pronto, aparece un francés, Michel Ardan, con el deseo de viajar en el proyectil.</a:t>
            </a:r>
          </a:p>
          <a:p>
            <a:pPr eaLnBrk="1" hangingPunct="1"/>
            <a:r>
              <a:rPr lang="es-ES" altLang="es-ES" sz="1200"/>
              <a:t>Tras un dramático duelo entre Barbicane y Nicholl, Ardan los convence de que olviden sus </a:t>
            </a:r>
            <a:r>
              <a:rPr lang="es-ES" altLang="es-ES" sz="1200">
                <a:hlinkClick r:id="rId9" tooltip="Rencilla"/>
              </a:rPr>
              <a:t>rencillas</a:t>
            </a:r>
            <a:r>
              <a:rPr lang="es-ES" altLang="es-ES" sz="1200"/>
              <a:t> y viajen con él a la Luna. El proyectil es modificado para permitir que los pasajeros puedan soportar el viaje.</a:t>
            </a:r>
          </a:p>
          <a:p>
            <a:pPr eaLnBrk="1" hangingPunct="1"/>
            <a:r>
              <a:rPr lang="es-ES" altLang="es-ES" sz="1200"/>
              <a:t>Antes de ser lanzado el proyectil, J.T. Maston se queda en él unos días. Cuando termina su misión, ha engordado.</a:t>
            </a:r>
          </a:p>
          <a:p>
            <a:pPr eaLnBrk="1" hangingPunct="1"/>
            <a:r>
              <a:rPr lang="es-ES" altLang="es-ES" sz="1200"/>
              <a:t>Finalmente, el proyectil es lanzado. J. T. Maston, en el observatorio construido en las </a:t>
            </a:r>
            <a:r>
              <a:rPr lang="es-ES" altLang="es-ES" sz="1200">
                <a:hlinkClick r:id="rId10" tooltip="Montañas Rocosas"/>
              </a:rPr>
              <a:t>Montañas Rocosas</a:t>
            </a:r>
            <a:r>
              <a:rPr lang="es-ES" altLang="es-ES" sz="1200"/>
              <a:t> para la ocasión, intenta ubicarlo con el telescopio y, cuando lo logra, sufre una desilusión: el proyectil no ha llegado a su destino, sino que se ha convertido en </a:t>
            </a:r>
            <a:r>
              <a:rPr lang="es-ES" altLang="es-ES" sz="1200">
                <a:hlinkClick r:id="rId11" tooltip="Satélite irregular"/>
              </a:rPr>
              <a:t>satélite</a:t>
            </a:r>
            <a:r>
              <a:rPr lang="es-ES" altLang="es-ES" sz="1200"/>
              <a:t> de la Luna.</a:t>
            </a:r>
          </a:p>
        </p:txBody>
      </p:sp>
      <p:pic>
        <p:nvPicPr>
          <p:cNvPr id="21508" name="Picture 1">
            <a:extLst>
              <a:ext uri="{FF2B5EF4-FFF2-40B4-BE49-F238E27FC236}">
                <a16:creationId xmlns:a16="http://schemas.microsoft.com/office/drawing/2014/main" id="{9979A18D-B61C-40CA-A828-52E03B6BB00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9750" y="4797425"/>
            <a:ext cx="1190625"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a:extLst>
              <a:ext uri="{FF2B5EF4-FFF2-40B4-BE49-F238E27FC236}">
                <a16:creationId xmlns:a16="http://schemas.microsoft.com/office/drawing/2014/main" id="{1A294BE9-29BC-4352-A345-2ACCF467EBE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80288" y="4724400"/>
            <a:ext cx="1198562"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8 CuadroTexto">
            <a:extLst>
              <a:ext uri="{FF2B5EF4-FFF2-40B4-BE49-F238E27FC236}">
                <a16:creationId xmlns:a16="http://schemas.microsoft.com/office/drawing/2014/main" id="{401365F8-AA45-49C4-8696-E27028B86210}"/>
              </a:ext>
            </a:extLst>
          </p:cNvPr>
          <p:cNvSpPr txBox="1">
            <a:spLocks noChangeArrowheads="1"/>
          </p:cNvSpPr>
          <p:nvPr/>
        </p:nvSpPr>
        <p:spPr bwMode="auto">
          <a:xfrm>
            <a:off x="2124075" y="4581525"/>
            <a:ext cx="2087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a:t>1865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a:extLst>
              <a:ext uri="{FF2B5EF4-FFF2-40B4-BE49-F238E27FC236}">
                <a16:creationId xmlns:a16="http://schemas.microsoft.com/office/drawing/2014/main" id="{468858CD-0402-4D0A-BD9B-C53A94FD140F}"/>
              </a:ext>
            </a:extLst>
          </p:cNvPr>
          <p:cNvSpPr>
            <a:spLocks noGrp="1"/>
          </p:cNvSpPr>
          <p:nvPr>
            <p:ph type="title"/>
          </p:nvPr>
        </p:nvSpPr>
        <p:spPr>
          <a:xfrm>
            <a:off x="612775" y="228600"/>
            <a:ext cx="8153400" cy="990600"/>
          </a:xfrm>
        </p:spPr>
        <p:txBody>
          <a:bodyPr/>
          <a:lstStyle/>
          <a:p>
            <a:pPr eaLnBrk="1" hangingPunct="1"/>
            <a:r>
              <a:rPr lang="es-ES" altLang="es-ES"/>
              <a:t>Naves espaciales </a:t>
            </a:r>
          </a:p>
        </p:txBody>
      </p:sp>
      <p:sp>
        <p:nvSpPr>
          <p:cNvPr id="22531" name="6 CuadroTexto">
            <a:extLst>
              <a:ext uri="{FF2B5EF4-FFF2-40B4-BE49-F238E27FC236}">
                <a16:creationId xmlns:a16="http://schemas.microsoft.com/office/drawing/2014/main" id="{8F67A3BE-D439-4BAC-8D91-716EDD39CCA4}"/>
              </a:ext>
            </a:extLst>
          </p:cNvPr>
          <p:cNvSpPr txBox="1">
            <a:spLocks noChangeArrowheads="1"/>
          </p:cNvSpPr>
          <p:nvPr/>
        </p:nvSpPr>
        <p:spPr bwMode="auto">
          <a:xfrm>
            <a:off x="539750" y="1557338"/>
            <a:ext cx="842486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200">
                <a:hlinkClick r:id="rId2" tooltip="Julio Verne"/>
              </a:rPr>
              <a:t>Verne</a:t>
            </a:r>
            <a:r>
              <a:rPr lang="es-ES" altLang="es-ES" sz="1200"/>
              <a:t> narra con lujo de detalles cómo sería el viaje de dos </a:t>
            </a:r>
            <a:r>
              <a:rPr lang="es-ES" altLang="es-ES" sz="1200">
                <a:hlinkClick r:id="rId3" tooltip="Estadounidense"/>
              </a:rPr>
              <a:t>estadounidenses</a:t>
            </a:r>
            <a:r>
              <a:rPr lang="es-ES" altLang="es-ES" sz="1200"/>
              <a:t> y un </a:t>
            </a:r>
            <a:r>
              <a:rPr lang="es-ES" altLang="es-ES" sz="1200">
                <a:hlinkClick r:id="rId4" tooltip="Francia"/>
              </a:rPr>
              <a:t>francés</a:t>
            </a:r>
            <a:r>
              <a:rPr lang="es-ES" altLang="es-ES" sz="1200"/>
              <a:t> dentro de una bala gigante hacia la </a:t>
            </a:r>
            <a:r>
              <a:rPr lang="es-ES" altLang="es-ES" sz="1200">
                <a:hlinkClick r:id="rId5" tooltip="Luna"/>
              </a:rPr>
              <a:t>Luna</a:t>
            </a:r>
            <a:r>
              <a:rPr lang="es-ES" altLang="es-ES" sz="1200"/>
              <a:t>. Mientras en "De la Tierra a la Luna" se dedica a explicar minuciosamente cómo unos emprendedores planean y ejecutan todos los preparativos para un viaje hacia la </a:t>
            </a:r>
            <a:r>
              <a:rPr lang="es-ES" altLang="es-ES" sz="1200">
                <a:hlinkClick r:id="rId5" tooltip="Luna"/>
              </a:rPr>
              <a:t>Luna</a:t>
            </a:r>
            <a:r>
              <a:rPr lang="es-ES" altLang="es-ES" sz="1200"/>
              <a:t> en una bala de cañón, en "Alrededor de la Luna" describe el transcurso de ese viaje.</a:t>
            </a:r>
          </a:p>
          <a:p>
            <a:pPr eaLnBrk="1" hangingPunct="1"/>
            <a:r>
              <a:rPr lang="es-ES" altLang="es-ES" sz="1200"/>
              <a:t>El viaje se realiza durante la </a:t>
            </a:r>
            <a:r>
              <a:rPr lang="es-ES" altLang="es-ES" sz="1200">
                <a:hlinkClick r:id="rId6" tooltip="Luna llena"/>
              </a:rPr>
              <a:t>luna llena</a:t>
            </a:r>
            <a:r>
              <a:rPr lang="es-ES" altLang="es-ES" sz="1200"/>
              <a:t> y, aunque la idea de los tripulantes era aterrizar en el satélite, pronto se dan cuenta de que están atrapados </a:t>
            </a:r>
            <a:r>
              <a:rPr lang="es-ES" altLang="es-ES" sz="1200">
                <a:hlinkClick r:id="rId7" tooltip="Órbita"/>
              </a:rPr>
              <a:t>orbitando</a:t>
            </a:r>
            <a:r>
              <a:rPr lang="es-ES" altLang="es-ES" sz="1200"/>
              <a:t> alrededor de él. Hacen conjeturas sobre la posibilidad de vida </a:t>
            </a:r>
            <a:r>
              <a:rPr lang="es-ES" altLang="es-ES" sz="1200">
                <a:hlinkClick r:id="rId8" tooltip="Selenitas"/>
              </a:rPr>
              <a:t>selenita</a:t>
            </a:r>
            <a:r>
              <a:rPr lang="es-ES" altLang="es-ES" sz="1200"/>
              <a:t>, y después de comprobar que en el lado de la Luna que siempre mira a la </a:t>
            </a:r>
            <a:r>
              <a:rPr lang="es-ES" altLang="es-ES" sz="1200">
                <a:hlinkClick r:id="rId9" tooltip="Tierra"/>
              </a:rPr>
              <a:t>Tierra</a:t>
            </a:r>
            <a:r>
              <a:rPr lang="es-ES" altLang="es-ES" sz="1200"/>
              <a:t>, ampliamente explorado por los </a:t>
            </a:r>
            <a:r>
              <a:rPr lang="es-ES" altLang="es-ES" sz="1200">
                <a:hlinkClick r:id="rId10" tooltip="Telescopio"/>
              </a:rPr>
              <a:t>telescopios</a:t>
            </a:r>
            <a:r>
              <a:rPr lang="es-ES" altLang="es-ES" sz="1200"/>
              <a:t> de la época, no hay indicio de vida, se internan en el otro lado. Como todo esto transcurre durante la luna llena, el lado oculto se encuentra absolutamente a oscuras. Sin embargo, estalla un </a:t>
            </a:r>
            <a:r>
              <a:rPr lang="es-ES" altLang="es-ES" sz="1200">
                <a:hlinkClick r:id="rId11" tooltip="Bólido"/>
              </a:rPr>
              <a:t>bólido</a:t>
            </a:r>
            <a:r>
              <a:rPr lang="es-ES" altLang="es-ES" sz="1200"/>
              <a:t> que hace posible, apenas por unos instantes, ver bien la superficie lunar de cerca, y los personajes se dan cuenta de que, en el pasado, la Luna tuvo </a:t>
            </a:r>
            <a:r>
              <a:rPr lang="es-ES" altLang="es-ES" sz="1200">
                <a:hlinkClick r:id="rId12" tooltip="Continentes"/>
              </a:rPr>
              <a:t>continentes</a:t>
            </a:r>
            <a:r>
              <a:rPr lang="es-ES" altLang="es-ES" sz="1200"/>
              <a:t>, </a:t>
            </a:r>
            <a:r>
              <a:rPr lang="es-ES" altLang="es-ES" sz="1200">
                <a:hlinkClick r:id="rId13" tooltip="Ciudades"/>
              </a:rPr>
              <a:t>ciudades</a:t>
            </a:r>
            <a:r>
              <a:rPr lang="es-ES" altLang="es-ES" sz="1200"/>
              <a:t> y vida selenita que luego sería destruida.</a:t>
            </a:r>
          </a:p>
        </p:txBody>
      </p:sp>
      <p:pic>
        <p:nvPicPr>
          <p:cNvPr id="22532" name="Picture 2">
            <a:extLst>
              <a:ext uri="{FF2B5EF4-FFF2-40B4-BE49-F238E27FC236}">
                <a16:creationId xmlns:a16="http://schemas.microsoft.com/office/drawing/2014/main" id="{3AE3D4BD-2393-4A62-8F86-FDF7E581CAA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9750" y="3284538"/>
            <a:ext cx="1474788"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7 CuadroTexto">
            <a:extLst>
              <a:ext uri="{FF2B5EF4-FFF2-40B4-BE49-F238E27FC236}">
                <a16:creationId xmlns:a16="http://schemas.microsoft.com/office/drawing/2014/main" id="{85D42C0E-359E-4F08-BCE2-F3ADEC98E3AE}"/>
              </a:ext>
            </a:extLst>
          </p:cNvPr>
          <p:cNvSpPr txBox="1">
            <a:spLocks noChangeArrowheads="1"/>
          </p:cNvSpPr>
          <p:nvPr/>
        </p:nvSpPr>
        <p:spPr bwMode="auto">
          <a:xfrm>
            <a:off x="2195513" y="3429000"/>
            <a:ext cx="2520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a:t>1872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a:extLst>
              <a:ext uri="{FF2B5EF4-FFF2-40B4-BE49-F238E27FC236}">
                <a16:creationId xmlns:a16="http://schemas.microsoft.com/office/drawing/2014/main" id="{B05ABD6A-A8D6-46EC-8226-25C1A77A5FDA}"/>
              </a:ext>
            </a:extLst>
          </p:cNvPr>
          <p:cNvSpPr>
            <a:spLocks noGrp="1"/>
          </p:cNvSpPr>
          <p:nvPr>
            <p:ph type="title"/>
          </p:nvPr>
        </p:nvSpPr>
        <p:spPr/>
        <p:txBody>
          <a:bodyPr/>
          <a:lstStyle/>
          <a:p>
            <a:pPr eaLnBrk="1" hangingPunct="1"/>
            <a:r>
              <a:rPr lang="es-ES" altLang="es-ES"/>
              <a:t>Naves espaciales </a:t>
            </a:r>
          </a:p>
        </p:txBody>
      </p:sp>
      <p:pic>
        <p:nvPicPr>
          <p:cNvPr id="23555" name="Picture 2">
            <a:extLst>
              <a:ext uri="{FF2B5EF4-FFF2-40B4-BE49-F238E27FC236}">
                <a16:creationId xmlns:a16="http://schemas.microsoft.com/office/drawing/2014/main" id="{0C30ADE1-A0DF-495A-8766-FF1B40729F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773238"/>
            <a:ext cx="22288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3 CuadroTexto">
            <a:extLst>
              <a:ext uri="{FF2B5EF4-FFF2-40B4-BE49-F238E27FC236}">
                <a16:creationId xmlns:a16="http://schemas.microsoft.com/office/drawing/2014/main" id="{1F494910-3B54-498D-9FFE-62F42EA3B84C}"/>
              </a:ext>
            </a:extLst>
          </p:cNvPr>
          <p:cNvSpPr txBox="1">
            <a:spLocks noChangeArrowheads="1"/>
          </p:cNvSpPr>
          <p:nvPr/>
        </p:nvSpPr>
        <p:spPr bwMode="auto">
          <a:xfrm>
            <a:off x="2771775" y="1628775"/>
            <a:ext cx="57610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200">
                <a:latin typeface="Times New Roman" panose="02020603050405020304" pitchFamily="18" charset="0"/>
                <a:cs typeface="Times New Roman" panose="02020603050405020304" pitchFamily="18" charset="0"/>
              </a:rPr>
              <a:t>Un </a:t>
            </a:r>
            <a:r>
              <a:rPr lang="es-ES" altLang="es-ES" sz="1200" b="1">
                <a:latin typeface="Times New Roman" panose="02020603050405020304" pitchFamily="18" charset="0"/>
                <a:cs typeface="Times New Roman" panose="02020603050405020304" pitchFamily="18" charset="0"/>
              </a:rPr>
              <a:t>cohete espacial</a:t>
            </a:r>
            <a:r>
              <a:rPr lang="es-ES" altLang="es-ES" sz="1200">
                <a:latin typeface="Times New Roman" panose="02020603050405020304" pitchFamily="18" charset="0"/>
                <a:cs typeface="Times New Roman" panose="02020603050405020304" pitchFamily="18" charset="0"/>
              </a:rPr>
              <a:t> es una </a:t>
            </a:r>
            <a:r>
              <a:rPr lang="es-ES" altLang="es-ES" sz="1200">
                <a:latin typeface="Times New Roman" panose="02020603050405020304" pitchFamily="18" charset="0"/>
                <a:cs typeface="Times New Roman" panose="02020603050405020304" pitchFamily="18" charset="0"/>
                <a:hlinkClick r:id="rId3" tooltip="Máquina"/>
              </a:rPr>
              <a:t>máquina</a:t>
            </a:r>
            <a:r>
              <a:rPr lang="es-ES" altLang="es-ES" sz="1200">
                <a:latin typeface="Times New Roman" panose="02020603050405020304" pitchFamily="18" charset="0"/>
                <a:cs typeface="Times New Roman" panose="02020603050405020304" pitchFamily="18" charset="0"/>
              </a:rPr>
              <a:t> que utilizando un </a:t>
            </a:r>
            <a:r>
              <a:rPr lang="es-ES" altLang="es-ES" sz="1200">
                <a:latin typeface="Times New Roman" panose="02020603050405020304" pitchFamily="18" charset="0"/>
                <a:cs typeface="Times New Roman" panose="02020603050405020304" pitchFamily="18" charset="0"/>
                <a:hlinkClick r:id="rId4" tooltip="Motor"/>
              </a:rPr>
              <a:t>motor</a:t>
            </a:r>
            <a:r>
              <a:rPr lang="es-ES" altLang="es-ES" sz="1200">
                <a:latin typeface="Times New Roman" panose="02020603050405020304" pitchFamily="18" charset="0"/>
                <a:cs typeface="Times New Roman" panose="02020603050405020304" pitchFamily="18" charset="0"/>
              </a:rPr>
              <a:t> de </a:t>
            </a:r>
            <a:r>
              <a:rPr lang="es-ES" altLang="es-ES" sz="1200">
                <a:latin typeface="Times New Roman" panose="02020603050405020304" pitchFamily="18" charset="0"/>
                <a:cs typeface="Times New Roman" panose="02020603050405020304" pitchFamily="18" charset="0"/>
                <a:hlinkClick r:id="rId5" tooltip="Combustión"/>
              </a:rPr>
              <a:t>combustión</a:t>
            </a:r>
            <a:r>
              <a:rPr lang="es-ES" altLang="es-ES" sz="1200">
                <a:latin typeface="Times New Roman" panose="02020603050405020304" pitchFamily="18" charset="0"/>
                <a:cs typeface="Times New Roman" panose="02020603050405020304" pitchFamily="18" charset="0"/>
              </a:rPr>
              <a:t> tiene por objetivo  enviar artefactos ( </a:t>
            </a:r>
            <a:r>
              <a:rPr lang="es-ES" altLang="es-ES" sz="1200">
                <a:latin typeface="Times New Roman" panose="02020603050405020304" pitchFamily="18" charset="0"/>
                <a:cs typeface="Times New Roman" panose="02020603050405020304" pitchFamily="18" charset="0"/>
                <a:hlinkClick r:id="rId6" tooltip="Satélite artificial"/>
              </a:rPr>
              <a:t>satélites artificiales</a:t>
            </a:r>
            <a:r>
              <a:rPr lang="es-ES" altLang="es-ES" sz="1200">
                <a:latin typeface="Times New Roman" panose="02020603050405020304" pitchFamily="18" charset="0"/>
                <a:cs typeface="Times New Roman" panose="02020603050405020304" pitchFamily="18" charset="0"/>
              </a:rPr>
              <a:t> y </a:t>
            </a:r>
            <a:r>
              <a:rPr lang="es-ES" altLang="es-ES" sz="1200">
                <a:latin typeface="Times New Roman" panose="02020603050405020304" pitchFamily="18" charset="0"/>
                <a:cs typeface="Times New Roman" panose="02020603050405020304" pitchFamily="18" charset="0"/>
                <a:hlinkClick r:id="rId7" tooltip="Sonda espacial"/>
              </a:rPr>
              <a:t>sondas</a:t>
            </a:r>
            <a:r>
              <a:rPr lang="es-ES" altLang="es-ES" sz="1200">
                <a:latin typeface="Times New Roman" panose="02020603050405020304" pitchFamily="18" charset="0"/>
                <a:cs typeface="Times New Roman" panose="02020603050405020304" pitchFamily="18" charset="0"/>
              </a:rPr>
              <a:t> espaciales) o </a:t>
            </a:r>
            <a:r>
              <a:rPr lang="es-ES" altLang="es-ES" sz="1200">
                <a:latin typeface="Times New Roman" panose="02020603050405020304" pitchFamily="18" charset="0"/>
                <a:cs typeface="Times New Roman" panose="02020603050405020304" pitchFamily="18" charset="0"/>
                <a:hlinkClick r:id="rId8" tooltip="Nave espacial"/>
              </a:rPr>
              <a:t>naves espaciales</a:t>
            </a:r>
            <a:r>
              <a:rPr lang="es-ES" altLang="es-ES" sz="1200">
                <a:latin typeface="Times New Roman" panose="02020603050405020304" pitchFamily="18" charset="0"/>
                <a:cs typeface="Times New Roman" panose="02020603050405020304" pitchFamily="18" charset="0"/>
              </a:rPr>
              <a:t> y hombres al espacio</a:t>
            </a:r>
          </a:p>
        </p:txBody>
      </p:sp>
      <p:sp>
        <p:nvSpPr>
          <p:cNvPr id="23557" name="21 CuadroTexto">
            <a:extLst>
              <a:ext uri="{FF2B5EF4-FFF2-40B4-BE49-F238E27FC236}">
                <a16:creationId xmlns:a16="http://schemas.microsoft.com/office/drawing/2014/main" id="{A620C08F-7137-49AE-8129-680602001832}"/>
              </a:ext>
            </a:extLst>
          </p:cNvPr>
          <p:cNvSpPr txBox="1">
            <a:spLocks noChangeArrowheads="1"/>
          </p:cNvSpPr>
          <p:nvPr/>
        </p:nvSpPr>
        <p:spPr bwMode="auto">
          <a:xfrm>
            <a:off x="2843213" y="2276475"/>
            <a:ext cx="5976937"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000">
                <a:latin typeface="Times New Roman" panose="02020603050405020304" pitchFamily="18" charset="0"/>
                <a:cs typeface="Times New Roman" panose="02020603050405020304" pitchFamily="18" charset="0"/>
              </a:rPr>
              <a:t>El origen del cohete es oriental. La primera noticia que se tiene de su uso es del año 1232, en China, donde fue inventada la pólvora.</a:t>
            </a:r>
          </a:p>
          <a:p>
            <a:pPr eaLnBrk="1" hangingPunct="1"/>
            <a:r>
              <a:rPr lang="es-ES" altLang="es-ES" sz="1000">
                <a:latin typeface="Times New Roman" panose="02020603050405020304" pitchFamily="18" charset="0"/>
                <a:cs typeface="Times New Roman" panose="02020603050405020304" pitchFamily="18" charset="0"/>
              </a:rPr>
              <a:t>Existen relatos del uso de cohetes llamados flechas de fuego voladoras en el siglo XIII, en defensa de la capital de la provincia china de Henan.</a:t>
            </a:r>
          </a:p>
          <a:p>
            <a:pPr eaLnBrk="1" hangingPunct="1"/>
            <a:r>
              <a:rPr lang="es-ES" altLang="es-ES" sz="1000">
                <a:latin typeface="Times New Roman" panose="02020603050405020304" pitchFamily="18" charset="0"/>
                <a:cs typeface="Times New Roman" panose="02020603050405020304" pitchFamily="18" charset="0"/>
              </a:rPr>
              <a:t>Los cohetes fueron introducidos en Europa por los árabes.</a:t>
            </a:r>
          </a:p>
          <a:p>
            <a:pPr eaLnBrk="1" hangingPunct="1"/>
            <a:r>
              <a:rPr lang="es-ES" altLang="es-ES" sz="1000">
                <a:latin typeface="Times New Roman" panose="02020603050405020304" pitchFamily="18" charset="0"/>
                <a:cs typeface="Times New Roman" panose="02020603050405020304" pitchFamily="18" charset="0"/>
              </a:rPr>
              <a:t>Durante los siglos XV y XVI fue utilizado como arma incendiaria. Posteriormente, con el perfeccionamiento de la artillería, el cohete bélico desapareció hasta el siglo XIX, y fue utilizado nuevamente durante las Guerras Napoleónicas.</a:t>
            </a:r>
          </a:p>
          <a:p>
            <a:pPr eaLnBrk="1" hangingPunct="1"/>
            <a:r>
              <a:rPr lang="es-ES" altLang="es-ES" sz="1000">
                <a:latin typeface="Times New Roman" panose="02020603050405020304" pitchFamily="18" charset="0"/>
                <a:cs typeface="Times New Roman" panose="02020603050405020304" pitchFamily="18" charset="0"/>
              </a:rPr>
              <a:t>Los cohetes del coronel inglés William Congreve fueron usados en España durante el sitio de Cádiz (1810), en la primera Guerra Carlista (1833 - 1840) y durante la guerra de Marruecos (1860).</a:t>
            </a:r>
          </a:p>
          <a:p>
            <a:pPr eaLnBrk="1" hangingPunct="1"/>
            <a:r>
              <a:rPr lang="es-ES" altLang="es-ES" sz="1000">
                <a:latin typeface="Times New Roman" panose="02020603050405020304" pitchFamily="18" charset="0"/>
                <a:cs typeface="Times New Roman" panose="02020603050405020304" pitchFamily="18" charset="0"/>
              </a:rPr>
              <a:t>A finales del siglo XIX y principios del siglo XX, aparecieron los primeros científicos que convirtieron al cohete en un sistema para impulsar vehículos aeroespaciales tripulados. </a:t>
            </a:r>
          </a:p>
          <a:p>
            <a:pPr eaLnBrk="1" hangingPunct="1"/>
            <a:r>
              <a:rPr lang="es-ES" altLang="es-ES" sz="1000">
                <a:latin typeface="Times New Roman" panose="02020603050405020304" pitchFamily="18" charset="0"/>
                <a:cs typeface="Times New Roman" panose="02020603050405020304" pitchFamily="18" charset="0"/>
              </a:rPr>
              <a:t>Los alemanes, desarrollaron durante la Segunda Guerra Mundial los cohetes V-1 y V-2 que fueron la base para las investigaciones sobre cohetes de los EE.UU. y de la URSS en la posguerra. </a:t>
            </a:r>
          </a:p>
          <a:p>
            <a:pPr eaLnBrk="1" hangingPunct="1"/>
            <a:r>
              <a:rPr lang="es-ES" altLang="es-ES" sz="1000">
                <a:latin typeface="Times New Roman" panose="02020603050405020304" pitchFamily="18" charset="0"/>
                <a:cs typeface="Times New Roman" panose="02020603050405020304" pitchFamily="18" charset="0"/>
              </a:rPr>
              <a:t>Los programas espaciales que los estadounidenses y los rusos pusieron en marcha se basaron en cohetes proyectados con finalidades propias para la astronáutica</a:t>
            </a:r>
          </a:p>
        </p:txBody>
      </p:sp>
      <p:pic>
        <p:nvPicPr>
          <p:cNvPr id="23558" name="Picture 18">
            <a:extLst>
              <a:ext uri="{FF2B5EF4-FFF2-40B4-BE49-F238E27FC236}">
                <a16:creationId xmlns:a16="http://schemas.microsoft.com/office/drawing/2014/main" id="{FFFDAF3D-41C7-48DC-8C05-112D8D7556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56325" y="4724400"/>
            <a:ext cx="2471738"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a:extLst>
              <a:ext uri="{FF2B5EF4-FFF2-40B4-BE49-F238E27FC236}">
                <a16:creationId xmlns:a16="http://schemas.microsoft.com/office/drawing/2014/main" id="{62443487-2346-4C77-A3C3-4FA5E6BCE3BC}"/>
              </a:ext>
            </a:extLst>
          </p:cNvPr>
          <p:cNvSpPr>
            <a:spLocks noGrp="1"/>
          </p:cNvSpPr>
          <p:nvPr>
            <p:ph type="title"/>
          </p:nvPr>
        </p:nvSpPr>
        <p:spPr>
          <a:xfrm>
            <a:off x="612775" y="228600"/>
            <a:ext cx="8153400" cy="990600"/>
          </a:xfrm>
        </p:spPr>
        <p:txBody>
          <a:bodyPr/>
          <a:lstStyle/>
          <a:p>
            <a:pPr eaLnBrk="1" hangingPunct="1"/>
            <a:r>
              <a:rPr lang="es-ES" altLang="es-ES"/>
              <a:t>Grandes Trasatlánticos </a:t>
            </a:r>
          </a:p>
        </p:txBody>
      </p:sp>
      <p:pic>
        <p:nvPicPr>
          <p:cNvPr id="24579" name="Picture 2">
            <a:extLst>
              <a:ext uri="{FF2B5EF4-FFF2-40B4-BE49-F238E27FC236}">
                <a16:creationId xmlns:a16="http://schemas.microsoft.com/office/drawing/2014/main" id="{19A1024D-AA60-4802-B3A6-279281A9FF6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79388" y="1628775"/>
            <a:ext cx="3471862" cy="3024188"/>
          </a:xfrm>
          <a:noFill/>
        </p:spPr>
      </p:pic>
      <p:pic>
        <p:nvPicPr>
          <p:cNvPr id="24580" name="Picture 3">
            <a:extLst>
              <a:ext uri="{FF2B5EF4-FFF2-40B4-BE49-F238E27FC236}">
                <a16:creationId xmlns:a16="http://schemas.microsoft.com/office/drawing/2014/main" id="{287AABD1-9A3F-4DA3-BD8C-7358244E3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221163"/>
            <a:ext cx="14287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5 CuadroTexto">
            <a:extLst>
              <a:ext uri="{FF2B5EF4-FFF2-40B4-BE49-F238E27FC236}">
                <a16:creationId xmlns:a16="http://schemas.microsoft.com/office/drawing/2014/main" id="{47928CD2-7E75-43D5-B1B2-13580B0FAFAF}"/>
              </a:ext>
            </a:extLst>
          </p:cNvPr>
          <p:cNvSpPr txBox="1">
            <a:spLocks noChangeArrowheads="1"/>
          </p:cNvSpPr>
          <p:nvPr/>
        </p:nvSpPr>
        <p:spPr bwMode="auto">
          <a:xfrm>
            <a:off x="1979613" y="4797425"/>
            <a:ext cx="863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a:t>1871</a:t>
            </a:r>
          </a:p>
        </p:txBody>
      </p:sp>
      <p:pic>
        <p:nvPicPr>
          <p:cNvPr id="24582" name="Picture 4">
            <a:extLst>
              <a:ext uri="{FF2B5EF4-FFF2-40B4-BE49-F238E27FC236}">
                <a16:creationId xmlns:a16="http://schemas.microsoft.com/office/drawing/2014/main" id="{ABBC23A9-CFF9-4AD5-9A83-2F1E4DE2BF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1700213"/>
            <a:ext cx="42862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7 CuadroTexto">
            <a:extLst>
              <a:ext uri="{FF2B5EF4-FFF2-40B4-BE49-F238E27FC236}">
                <a16:creationId xmlns:a16="http://schemas.microsoft.com/office/drawing/2014/main" id="{FD06EB4F-ED27-4780-B261-0EA19FB63B4C}"/>
              </a:ext>
            </a:extLst>
          </p:cNvPr>
          <p:cNvSpPr txBox="1">
            <a:spLocks noChangeArrowheads="1"/>
          </p:cNvSpPr>
          <p:nvPr/>
        </p:nvSpPr>
        <p:spPr bwMode="auto">
          <a:xfrm>
            <a:off x="1835150" y="5516563"/>
            <a:ext cx="70580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sz="1400"/>
              <a:t>Un barco </a:t>
            </a:r>
            <a:r>
              <a:rPr lang="es-ES" altLang="es-ES" sz="1400" b="1"/>
              <a:t>transatlántico</a:t>
            </a:r>
            <a:r>
              <a:rPr lang="es-ES" altLang="es-ES" sz="1400"/>
              <a:t>, o trasatlántico, como su nombre indica, es una </a:t>
            </a:r>
            <a:r>
              <a:rPr lang="es-ES" altLang="es-ES" sz="1400">
                <a:hlinkClick r:id="rId5" tooltip="Barco"/>
              </a:rPr>
              <a:t>nave</a:t>
            </a:r>
            <a:r>
              <a:rPr lang="es-ES" altLang="es-ES" sz="1400"/>
              <a:t> capaz de cruzar el océano </a:t>
            </a:r>
            <a:r>
              <a:rPr lang="es-ES" altLang="es-ES" sz="1400">
                <a:hlinkClick r:id="rId6" tooltip="Atlántico"/>
              </a:rPr>
              <a:t>Atlántico</a:t>
            </a:r>
            <a:r>
              <a:rPr lang="es-ES" altLang="es-ES" sz="1400"/>
              <a:t>. Los primeros verdaderos transatlánticos eran propulsados por motores de vapor y se les conocía con el nombre de «</a:t>
            </a:r>
            <a:r>
              <a:rPr lang="es-ES" altLang="es-ES" sz="1400">
                <a:hlinkClick r:id="rId7" tooltip="Barco de vapor"/>
              </a:rPr>
              <a:t>vapores</a:t>
            </a:r>
            <a:r>
              <a:rPr lang="es-ES" altLang="es-ES" sz="1400"/>
              <a:t>».</a:t>
            </a:r>
          </a:p>
        </p:txBody>
      </p:sp>
      <p:pic>
        <p:nvPicPr>
          <p:cNvPr id="24584" name="Picture 5">
            <a:extLst>
              <a:ext uri="{FF2B5EF4-FFF2-40B4-BE49-F238E27FC236}">
                <a16:creationId xmlns:a16="http://schemas.microsoft.com/office/drawing/2014/main" id="{C5349847-3A7E-451E-91C3-729F4A595F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888" y="3573463"/>
            <a:ext cx="26670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9 CuadroTexto">
            <a:extLst>
              <a:ext uri="{FF2B5EF4-FFF2-40B4-BE49-F238E27FC236}">
                <a16:creationId xmlns:a16="http://schemas.microsoft.com/office/drawing/2014/main" id="{30616582-B0E6-480D-94DF-C92BAADEB3D9}"/>
              </a:ext>
            </a:extLst>
          </p:cNvPr>
          <p:cNvSpPr txBox="1">
            <a:spLocks noChangeArrowheads="1"/>
          </p:cNvSpPr>
          <p:nvPr/>
        </p:nvSpPr>
        <p:spPr bwMode="auto">
          <a:xfrm>
            <a:off x="5292725" y="4941888"/>
            <a:ext cx="1008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a:t>2003</a:t>
            </a:r>
          </a:p>
        </p:txBody>
      </p:sp>
      <p:sp>
        <p:nvSpPr>
          <p:cNvPr id="24586" name="10 CuadroTexto">
            <a:extLst>
              <a:ext uri="{FF2B5EF4-FFF2-40B4-BE49-F238E27FC236}">
                <a16:creationId xmlns:a16="http://schemas.microsoft.com/office/drawing/2014/main" id="{5F672C07-CEEB-4415-A0EE-03BD435BBEFE}"/>
              </a:ext>
            </a:extLst>
          </p:cNvPr>
          <p:cNvSpPr txBox="1">
            <a:spLocks noChangeArrowheads="1"/>
          </p:cNvSpPr>
          <p:nvPr/>
        </p:nvSpPr>
        <p:spPr bwMode="auto">
          <a:xfrm>
            <a:off x="3924300" y="3141663"/>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s-ES" altLang="es-ES"/>
              <a:t>1912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a:extLst>
              <a:ext uri="{FF2B5EF4-FFF2-40B4-BE49-F238E27FC236}">
                <a16:creationId xmlns:a16="http://schemas.microsoft.com/office/drawing/2014/main" id="{2F89C1B5-9A27-460E-89E4-BC305C7D30FC}"/>
              </a:ext>
            </a:extLst>
          </p:cNvPr>
          <p:cNvSpPr>
            <a:spLocks noGrp="1"/>
          </p:cNvSpPr>
          <p:nvPr>
            <p:ph type="title"/>
          </p:nvPr>
        </p:nvSpPr>
        <p:spPr/>
        <p:txBody>
          <a:bodyPr/>
          <a:lstStyle/>
          <a:p>
            <a:pPr eaLnBrk="1" hangingPunct="1"/>
            <a:endParaRPr lang="es-ES" altLang="es-E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405</TotalTime>
  <Words>2649</Words>
  <Application>Microsoft Office PowerPoint</Application>
  <PresentationFormat>Presentación en pantalla (4:3)</PresentationFormat>
  <Paragraphs>143</Paragraphs>
  <Slides>17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Calibri</vt:lpstr>
      <vt:lpstr>Arial</vt:lpstr>
      <vt:lpstr>Tw Cen MT</vt:lpstr>
      <vt:lpstr>Wingdings</vt:lpstr>
      <vt:lpstr>Wingdings 2</vt:lpstr>
      <vt:lpstr>Times New Roman</vt:lpstr>
      <vt:lpstr>Intermedio</vt:lpstr>
      <vt:lpstr>Los inventos de JULIO VERNE </vt:lpstr>
      <vt:lpstr>Julio Verne</vt:lpstr>
      <vt:lpstr>Los inventos de Julio Verne</vt:lpstr>
      <vt:lpstr>De la imaginación a la realidad</vt:lpstr>
      <vt:lpstr>Inventos de la época de Verne (I)</vt:lpstr>
      <vt:lpstr>Inventos de la época de Verne (II)</vt:lpstr>
      <vt:lpstr>Inventos de la época de Verne (III)</vt:lpstr>
      <vt:lpstr>Armas de destrucción masiva </vt:lpstr>
      <vt:lpstr>Armas de destrucción masiva </vt:lpstr>
      <vt:lpstr>Armas de destrucción masiva </vt:lpstr>
      <vt:lpstr>Helicóptero </vt:lpstr>
      <vt:lpstr>Helicóptero </vt:lpstr>
      <vt:lpstr>Naves espaciales </vt:lpstr>
      <vt:lpstr>Naves espaciales </vt:lpstr>
      <vt:lpstr>Naves espaciales </vt:lpstr>
      <vt:lpstr>Grandes Trasatlánticos </vt:lpstr>
      <vt:lpstr>Presentación de PowerPoint</vt:lpstr>
    </vt:vector>
  </TitlesOfParts>
  <Company>Pérez y Aldeguer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inventos de JULIO VERNE</dc:title>
  <dc:creator>José Antonio Pérez de la Rosa</dc:creator>
  <cp:lastModifiedBy>José Antonio Pérez de la Rosa</cp:lastModifiedBy>
  <cp:revision>21</cp:revision>
  <dcterms:created xsi:type="dcterms:W3CDTF">2011-04-01T19:45:53Z</dcterms:created>
  <dcterms:modified xsi:type="dcterms:W3CDTF">2017-10-24T21:42:12Z</dcterms:modified>
</cp:coreProperties>
</file>